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2" r:id="rId2"/>
  </p:sldMasterIdLst>
  <p:notesMasterIdLst>
    <p:notesMasterId r:id="rId4"/>
  </p:notesMasterIdLst>
  <p:handoutMasterIdLst>
    <p:handoutMasterId r:id="rId5"/>
  </p:handoutMasterIdLst>
  <p:sldIdLst>
    <p:sldId id="340" r:id="rId3"/>
  </p:sldIdLst>
  <p:sldSz cx="12192000" cy="6858000"/>
  <p:notesSz cx="7099300" cy="10234613"/>
  <p:custDataLst>
    <p:tags r:id="rId6"/>
  </p:custDataLst>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orient="horz" pos="259" userDrawn="1">
          <p15:clr>
            <a:srgbClr val="A4A3A4"/>
          </p15:clr>
        </p15:guide>
        <p15:guide id="3" orient="horz" pos="3724" userDrawn="1">
          <p15:clr>
            <a:srgbClr val="A4A3A4"/>
          </p15:clr>
        </p15:guide>
        <p15:guide id="4" orient="horz" pos="3996">
          <p15:clr>
            <a:srgbClr val="A4A3A4"/>
          </p15:clr>
        </p15:guide>
        <p15:guide id="5" orient="horz" pos="114">
          <p15:clr>
            <a:srgbClr val="A4A3A4"/>
          </p15:clr>
        </p15:guide>
        <p15:guide id="6" orient="horz" pos="4207">
          <p15:clr>
            <a:srgbClr val="A4A3A4"/>
          </p15:clr>
        </p15:guide>
        <p15:guide id="7" pos="441">
          <p15:clr>
            <a:srgbClr val="A4A3A4"/>
          </p15:clr>
        </p15:guide>
        <p15:guide id="8" pos="7237">
          <p15:clr>
            <a:srgbClr val="A4A3A4"/>
          </p15:clr>
        </p15:guide>
        <p15:guide id="10" pos="7564">
          <p15:clr>
            <a:srgbClr val="A4A3A4"/>
          </p15:clr>
        </p15:guide>
        <p15:guide id="11" pos="3663">
          <p15:clr>
            <a:srgbClr val="A4A3A4"/>
          </p15:clr>
        </p15:guide>
        <p15:guide id="12" pos="4017">
          <p15:clr>
            <a:srgbClr val="A4A3A4"/>
          </p15:clr>
        </p15:guide>
        <p15:guide id="13" pos="384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1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8" autoAdjust="0"/>
  </p:normalViewPr>
  <p:slideViewPr>
    <p:cSldViewPr snapToObjects="1">
      <p:cViewPr varScale="1">
        <p:scale>
          <a:sx n="48" d="100"/>
          <a:sy n="48" d="100"/>
        </p:scale>
        <p:origin x="605" y="43"/>
      </p:cViewPr>
      <p:guideLst>
        <p:guide orient="horz" pos="913"/>
        <p:guide orient="horz" pos="259"/>
        <p:guide orient="horz" pos="3724"/>
        <p:guide orient="horz" pos="3996"/>
        <p:guide orient="horz" pos="114"/>
        <p:guide orient="horz" pos="4207"/>
        <p:guide pos="441"/>
        <p:guide pos="7237"/>
        <p:guide pos="7564"/>
        <p:guide pos="3663"/>
        <p:guide pos="4017"/>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76" d="100"/>
          <a:sy n="76" d="100"/>
        </p:scale>
        <p:origin x="-3978"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lvl1pPr defTabSz="990600">
              <a:lnSpc>
                <a:spcPct val="100000"/>
              </a:lnSpc>
              <a:spcBef>
                <a:spcPct val="0"/>
              </a:spcBef>
              <a:defRPr sz="1300"/>
            </a:lvl1pPr>
          </a:lstStyle>
          <a:p>
            <a:endParaRPr lang="da-DK" dirty="0"/>
          </a:p>
        </p:txBody>
      </p:sp>
      <p:sp>
        <p:nvSpPr>
          <p:cNvPr id="307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lvl1pPr algn="r" defTabSz="990600">
              <a:lnSpc>
                <a:spcPct val="100000"/>
              </a:lnSpc>
              <a:spcBef>
                <a:spcPct val="0"/>
              </a:spcBef>
              <a:defRPr sz="1300"/>
            </a:lvl1pPr>
          </a:lstStyle>
          <a:p>
            <a:endParaRPr lang="da-DK" dirty="0"/>
          </a:p>
        </p:txBody>
      </p:sp>
      <p:sp>
        <p:nvSpPr>
          <p:cNvPr id="307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b" anchorCtr="0" compatLnSpc="1">
            <a:prstTxWarp prst="textNoShape">
              <a:avLst/>
            </a:prstTxWarp>
          </a:bodyPr>
          <a:lstStyle>
            <a:lvl1pPr defTabSz="990600">
              <a:lnSpc>
                <a:spcPct val="100000"/>
              </a:lnSpc>
              <a:spcBef>
                <a:spcPct val="0"/>
              </a:spcBef>
              <a:defRPr sz="1300"/>
            </a:lvl1pPr>
          </a:lstStyle>
          <a:p>
            <a:endParaRPr lang="da-DK" dirty="0"/>
          </a:p>
        </p:txBody>
      </p:sp>
      <p:sp>
        <p:nvSpPr>
          <p:cNvPr id="307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b" anchorCtr="0" compatLnSpc="1">
            <a:prstTxWarp prst="textNoShape">
              <a:avLst/>
            </a:prstTxWarp>
          </a:bodyPr>
          <a:lstStyle>
            <a:lvl1pPr algn="r" defTabSz="990600">
              <a:lnSpc>
                <a:spcPct val="100000"/>
              </a:lnSpc>
              <a:spcBef>
                <a:spcPct val="0"/>
              </a:spcBef>
              <a:defRPr sz="1300"/>
            </a:lvl1pPr>
          </a:lstStyle>
          <a:p>
            <a:fld id="{7BDCB627-C57F-4AEF-9AD3-12F7BE6D30D0}" type="slidenum">
              <a:rPr lang="da-DK" smtClean="0"/>
              <a:pPr/>
              <a:t>‹nr.›</a:t>
            </a:fld>
            <a:endParaRPr lang="da-DK" dirty="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lvl1pPr defTabSz="990600">
              <a:lnSpc>
                <a:spcPct val="100000"/>
              </a:lnSpc>
              <a:spcBef>
                <a:spcPct val="0"/>
              </a:spcBef>
              <a:defRPr sz="1300"/>
            </a:lvl1pPr>
          </a:lstStyle>
          <a:p>
            <a:endParaRPr lang="da-DK" dirty="0"/>
          </a:p>
        </p:txBody>
      </p:sp>
      <p:sp>
        <p:nvSpPr>
          <p:cNvPr id="409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lvl1pPr algn="r" defTabSz="990600">
              <a:lnSpc>
                <a:spcPct val="100000"/>
              </a:lnSpc>
              <a:spcBef>
                <a:spcPct val="0"/>
              </a:spcBef>
              <a:defRPr sz="1300"/>
            </a:lvl1pPr>
          </a:lstStyle>
          <a:p>
            <a:endParaRPr lang="da-DK" dirty="0"/>
          </a:p>
        </p:txBody>
      </p:sp>
      <p:sp>
        <p:nvSpPr>
          <p:cNvPr id="410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11200" y="4860925"/>
            <a:ext cx="56769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410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b" anchorCtr="0" compatLnSpc="1">
            <a:prstTxWarp prst="textNoShape">
              <a:avLst/>
            </a:prstTxWarp>
          </a:bodyPr>
          <a:lstStyle>
            <a:lvl1pPr defTabSz="990600">
              <a:lnSpc>
                <a:spcPct val="100000"/>
              </a:lnSpc>
              <a:spcBef>
                <a:spcPct val="0"/>
              </a:spcBef>
              <a:defRPr sz="1300"/>
            </a:lvl1pPr>
          </a:lstStyle>
          <a:p>
            <a:endParaRPr lang="da-DK" dirty="0"/>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b" anchorCtr="0" compatLnSpc="1">
            <a:prstTxWarp prst="textNoShape">
              <a:avLst/>
            </a:prstTxWarp>
          </a:bodyPr>
          <a:lstStyle>
            <a:lvl1pPr algn="r" defTabSz="990600">
              <a:lnSpc>
                <a:spcPct val="100000"/>
              </a:lnSpc>
              <a:spcBef>
                <a:spcPct val="0"/>
              </a:spcBef>
              <a:defRPr sz="1300"/>
            </a:lvl1pPr>
          </a:lstStyle>
          <a:p>
            <a:fld id="{27848E65-9E75-41AE-BC80-13A10C6B0591}" type="slidenum">
              <a:rPr lang="da-DK" smtClean="0"/>
              <a:pPr/>
              <a:t>‹nr.›</a:t>
            </a:fld>
            <a:endParaRPr lang="da-DK" dirty="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marL="0" marR="0" lvl="0" indent="0" algn="r" defTabSz="990600" rtl="0" eaLnBrk="1" fontAlgn="base" latinLnBrk="0" hangingPunct="1">
              <a:lnSpc>
                <a:spcPct val="100000"/>
              </a:lnSpc>
              <a:spcBef>
                <a:spcPct val="0"/>
              </a:spcBef>
              <a:spcAft>
                <a:spcPct val="0"/>
              </a:spcAft>
              <a:buClrTx/>
              <a:buSzTx/>
              <a:buFontTx/>
              <a:buNone/>
              <a:tabLst/>
              <a:defRPr/>
            </a:pPr>
            <a:fld id="{27848E65-9E75-41AE-BC80-13A10C6B0591}" type="slidenum">
              <a:rPr kumimoji="0" lang="da-DK" sz="13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da-DK" sz="13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18046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7.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emf"/><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jpe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4.emf"/><Relationship Id="rId4" Type="http://schemas.openxmlformats.org/officeDocument/2006/relationships/image" Target="../media/image13.jpe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7.jpeg"/><Relationship Id="rId4" Type="http://schemas.openxmlformats.org/officeDocument/2006/relationships/image" Target="../media/image15.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8.jpeg"/><Relationship Id="rId4" Type="http://schemas.openxmlformats.org/officeDocument/2006/relationships/image" Target="../media/image15.pn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20.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1.jpeg"/><Relationship Id="rId4" Type="http://schemas.openxmlformats.org/officeDocument/2006/relationships/image" Target="../media/image14.emf"/></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5.png"/><Relationship Id="rId1" Type="http://schemas.openxmlformats.org/officeDocument/2006/relationships/slideMaster" Target="../slideMasters/slideMaster2.xml"/><Relationship Id="rId4" Type="http://schemas.openxmlformats.org/officeDocument/2006/relationships/image" Target="../media/image23.jpe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5.png"/><Relationship Id="rId1" Type="http://schemas.openxmlformats.org/officeDocument/2006/relationships/slideMaster" Target="../slideMasters/slideMaster2.xml"/><Relationship Id="rId4" Type="http://schemas.openxmlformats.org/officeDocument/2006/relationships/image" Target="../media/image24.jpe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80974"/>
            <a:ext cx="11828462" cy="6497025"/>
          </a:xfrm>
          <a:noFill/>
        </p:spPr>
        <p:txBody>
          <a:bodyPr tIns="936000" anchor="ctr" anchorCtr="0"/>
          <a:lstStyle>
            <a:lvl1pPr marL="0" indent="0" algn="ctr">
              <a:buNone/>
              <a:defRPr sz="1400" b="0"/>
            </a:lvl1pPr>
          </a:lstStyle>
          <a:p>
            <a:r>
              <a:rPr lang="da-DK" noProof="1"/>
              <a:t>Klik her og indsæt billede via Vælg billeder- eller Rediger-knappen.</a:t>
            </a:r>
          </a:p>
        </p:txBody>
      </p:sp>
      <p:sp>
        <p:nvSpPr>
          <p:cNvPr id="18" name="Text Placeholder 3"/>
          <p:cNvSpPr>
            <a:spLocks noGrp="1"/>
          </p:cNvSpPr>
          <p:nvPr>
            <p:ph type="body" sz="quarter" idx="11" hasCustomPrompt="1"/>
          </p:nvPr>
        </p:nvSpPr>
        <p:spPr>
          <a:xfrm>
            <a:off x="467544" y="180000"/>
            <a:ext cx="5436000" cy="2988000"/>
          </a:xfrm>
          <a:solidFill>
            <a:schemeClr val="tx2">
              <a:alpha val="80000"/>
            </a:schemeClr>
          </a:solidFill>
        </p:spPr>
        <p:txBody>
          <a:bodyPr lIns="241200" bIns="234000" anchor="b" anchorCtr="0"/>
          <a:lstStyle>
            <a:lvl1pPr marL="0" indent="0">
              <a:buNone/>
              <a:defRPr sz="1200" b="0">
                <a:solidFill>
                  <a:schemeClr val="bg1"/>
                </a:solidFill>
              </a:defRPr>
            </a:lvl1pPr>
          </a:lstStyle>
          <a:p>
            <a:pPr lvl="0"/>
            <a:r>
              <a:rPr lang="da-DK" noProof="0" dirty="0"/>
              <a:t>Måned og år</a:t>
            </a:r>
          </a:p>
        </p:txBody>
      </p:sp>
      <p:sp>
        <p:nvSpPr>
          <p:cNvPr id="5" name="Title 1"/>
          <p:cNvSpPr>
            <a:spLocks noGrp="1" noChangeAspect="1"/>
          </p:cNvSpPr>
          <p:nvPr>
            <p:ph type="title" hasCustomPrompt="1"/>
          </p:nvPr>
        </p:nvSpPr>
        <p:spPr>
          <a:xfrm>
            <a:off x="701676" y="1296563"/>
            <a:ext cx="4967738" cy="1080892"/>
          </a:xfrm>
        </p:spPr>
        <p:txBody>
          <a:bodyPr anchor="b" anchorCtr="0">
            <a:normAutofit/>
          </a:bodyPr>
          <a:lstStyle>
            <a:lvl1pPr>
              <a:lnSpc>
                <a:spcPct val="90000"/>
              </a:lnSpc>
              <a:defRPr sz="3400" cap="none" baseline="0">
                <a:solidFill>
                  <a:schemeClr val="bg1"/>
                </a:solidFill>
              </a:defRPr>
            </a:lvl1pPr>
          </a:lstStyle>
          <a:p>
            <a:r>
              <a:rPr lang="da-DK" dirty="0"/>
              <a:t>Indsæt titel i maksimalt to linjer</a:t>
            </a:r>
          </a:p>
        </p:txBody>
      </p:sp>
      <p:sp>
        <p:nvSpPr>
          <p:cNvPr id="15" name="AutoShape 4"/>
          <p:cNvSpPr>
            <a:spLocks/>
          </p:cNvSpPr>
          <p:nvPr userDrawn="1"/>
        </p:nvSpPr>
        <p:spPr bwMode="gray">
          <a:xfrm>
            <a:off x="-2651488" y="2723166"/>
            <a:ext cx="2495549" cy="525721"/>
          </a:xfrm>
          <a:prstGeom prst="rect">
            <a:avLst/>
          </a:prstGeom>
          <a:noFill/>
          <a:ln w="12700" algn="ctr">
            <a:noFill/>
            <a:miter lim="800000"/>
            <a:headEnd/>
            <a:tailEnd/>
          </a:ln>
          <a:effectLst/>
        </p:spPr>
        <p:txBody>
          <a:bodyPr lIns="0" tIns="0" rIns="0" bIns="0">
            <a:spAutoFit/>
          </a:bodyPr>
          <a:lstStyle/>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a:t>
            </a:r>
          </a:p>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Indsæt f.eks.</a:t>
            </a:r>
            <a:br>
              <a:rPr lang="da-DK" sz="900" b="0" noProof="1">
                <a:solidFill>
                  <a:schemeClr val="tx1">
                    <a:lumMod val="65000"/>
                    <a:lumOff val="35000"/>
                  </a:schemeClr>
                </a:solidFill>
                <a:cs typeface="Arial" charset="0"/>
              </a:rPr>
            </a:br>
            <a:r>
              <a:rPr lang="da-DK" sz="900" b="1" baseline="0" noProof="1">
                <a:solidFill>
                  <a:schemeClr val="tx1">
                    <a:lumMod val="65000"/>
                    <a:lumOff val="35000"/>
                  </a:schemeClr>
                </a:solidFill>
                <a:cs typeface="Arial" charset="0"/>
              </a:rPr>
              <a:t>September 2017</a:t>
            </a:r>
            <a:endParaRPr lang="da-DK" sz="900" noProof="1">
              <a:solidFill>
                <a:schemeClr val="tx1">
                  <a:lumMod val="65000"/>
                  <a:lumOff val="35000"/>
                </a:schemeClr>
              </a:solidFill>
              <a:cs typeface="Arial" charset="0"/>
            </a:endParaRPr>
          </a:p>
        </p:txBody>
      </p:sp>
      <p:sp>
        <p:nvSpPr>
          <p:cNvPr id="14" name="Logo hvid"/>
          <p:cNvSpPr>
            <a:spLocks noGrp="1"/>
          </p:cNvSpPr>
          <p:nvPr>
            <p:ph type="body" sz="quarter" idx="14" hasCustomPrompt="1"/>
          </p:nvPr>
        </p:nvSpPr>
        <p:spPr>
          <a:xfrm>
            <a:off x="719572" y="415184"/>
            <a:ext cx="2145600" cy="406800"/>
          </a:xfrm>
          <a:blipFill>
            <a:blip r:embed="rId2"/>
            <a:stretch>
              <a:fillRect/>
            </a:stretch>
          </a:blipFill>
        </p:spPr>
        <p:txBody>
          <a:bodyPr lIns="0" tIns="0"/>
          <a:lstStyle>
            <a:lvl1pPr algn="ctr">
              <a:defRPr sz="100" b="0">
                <a:noFill/>
              </a:defRPr>
            </a:lvl1pPr>
            <a:lvl2pPr>
              <a:defRPr sz="1200"/>
            </a:lvl2pPr>
            <a:lvl3pPr>
              <a:defRPr sz="1200"/>
            </a:lvl3pPr>
            <a:lvl4pPr>
              <a:defRPr sz="1100"/>
            </a:lvl4pPr>
            <a:lvl5pPr>
              <a:defRPr sz="1050"/>
            </a:lvl5pPr>
          </a:lstStyle>
          <a:p>
            <a:pPr lvl="0"/>
            <a:r>
              <a:rPr lang="da-DK" dirty="0"/>
              <a:t>D</a:t>
            </a:r>
          </a:p>
        </p:txBody>
      </p:sp>
      <p:sp>
        <p:nvSpPr>
          <p:cNvPr id="20" name="AutoShape 4"/>
          <p:cNvSpPr>
            <a:spLocks/>
          </p:cNvSpPr>
          <p:nvPr userDrawn="1"/>
        </p:nvSpPr>
        <p:spPr bwMode="gray">
          <a:xfrm>
            <a:off x="-1958975" y="180974"/>
            <a:ext cx="1871662" cy="1266822"/>
          </a:xfrm>
          <a:prstGeom prst="rect">
            <a:avLst/>
          </a:prstGeom>
          <a:noFill/>
          <a:ln w="12700" algn="ctr">
            <a:noFill/>
            <a:miter lim="800000"/>
            <a:headEnd/>
            <a:tailEnd/>
          </a:ln>
          <a:effectLst/>
        </p:spPr>
        <p:txBody>
          <a:bodyPr lIns="0" tIns="0" rIns="0" bIns="0">
            <a:spAutoFit/>
          </a:bodyPr>
          <a:lstStyle/>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Vis hjælpelinjer som er en hjælp ved placering af billeder</a:t>
            </a:r>
          </a:p>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1.</a:t>
            </a:r>
            <a:r>
              <a:rPr lang="da-DK" sz="900" noProof="1">
                <a:solidFill>
                  <a:schemeClr val="tx1">
                    <a:lumMod val="65000"/>
                    <a:lumOff val="35000"/>
                  </a:schemeClr>
                </a:solidFill>
              </a:rPr>
              <a:t>Højre klik på den aktuelle side og vælg </a:t>
            </a:r>
            <a:r>
              <a:rPr lang="da-DK" sz="900" b="1" noProof="1">
                <a:solidFill>
                  <a:schemeClr val="tx1">
                    <a:lumMod val="65000"/>
                    <a:lumOff val="35000"/>
                  </a:schemeClr>
                </a:solidFill>
                <a:cs typeface="Arial" charset="0"/>
              </a:rPr>
              <a:t>gitter og hjælpelinjer</a:t>
            </a:r>
            <a:endParaRPr lang="da-DK" sz="900" noProof="1">
              <a:solidFill>
                <a:schemeClr val="tx1">
                  <a:lumMod val="65000"/>
                  <a:lumOff val="35000"/>
                </a:schemeClr>
              </a:solidFill>
              <a:cs typeface="Arial" charset="0"/>
            </a:endParaRPr>
          </a:p>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2. </a:t>
            </a:r>
            <a:r>
              <a:rPr lang="da-DK" sz="900" noProof="1">
                <a:solidFill>
                  <a:schemeClr val="tx1">
                    <a:lumMod val="65000"/>
                    <a:lumOff val="35000"/>
                  </a:schemeClr>
                </a:solidFill>
              </a:rPr>
              <a:t>Sæt kryds ved </a:t>
            </a:r>
            <a:r>
              <a:rPr lang="da-DK" sz="900" b="1" noProof="1">
                <a:solidFill>
                  <a:schemeClr val="tx1">
                    <a:lumMod val="65000"/>
                    <a:lumOff val="35000"/>
                  </a:schemeClr>
                </a:solidFill>
              </a:rPr>
              <a:t>Vis</a:t>
            </a:r>
            <a:r>
              <a:rPr lang="da-DK" sz="900" noProof="1">
                <a:solidFill>
                  <a:schemeClr val="tx1">
                    <a:lumMod val="65000"/>
                    <a:lumOff val="35000"/>
                  </a:schemeClr>
                </a:solidFill>
              </a:rPr>
              <a:t> tegnehjælpelinjer på skærmen</a:t>
            </a:r>
          </a:p>
          <a:p>
            <a:pPr algn="r" defTabSz="457200">
              <a:lnSpc>
                <a:spcPct val="108000"/>
              </a:lnSpc>
              <a:spcBef>
                <a:spcPts val="600"/>
              </a:spcBef>
              <a:buFontTx/>
              <a:buNone/>
              <a:tabLst>
                <a:tab pos="177800" algn="l"/>
              </a:tabLst>
            </a:pPr>
            <a:r>
              <a:rPr lang="da-DK" sz="900" b="1" noProof="1">
                <a:solidFill>
                  <a:schemeClr val="tx1">
                    <a:lumMod val="65000"/>
                    <a:lumOff val="35000"/>
                  </a:schemeClr>
                </a:solidFill>
                <a:cs typeface="Arial" charset="0"/>
              </a:rPr>
              <a:t>3.</a:t>
            </a:r>
            <a:r>
              <a:rPr lang="da-DK" sz="900" noProof="1">
                <a:solidFill>
                  <a:schemeClr val="tx1">
                    <a:lumMod val="65000"/>
                    <a:lumOff val="35000"/>
                  </a:schemeClr>
                </a:solidFill>
                <a:cs typeface="Arial" charset="0"/>
              </a:rPr>
              <a:t> Vælg </a:t>
            </a:r>
            <a:r>
              <a:rPr lang="da-DK" sz="900" b="1" noProof="1">
                <a:solidFill>
                  <a:schemeClr val="tx1">
                    <a:lumMod val="65000"/>
                    <a:lumOff val="35000"/>
                  </a:schemeClr>
                </a:solidFill>
                <a:cs typeface="Arial" charset="0"/>
              </a:rPr>
              <a:t>OK</a:t>
            </a:r>
            <a:endParaRPr lang="da-DK" sz="900" noProof="1">
              <a:solidFill>
                <a:schemeClr val="tx1">
                  <a:lumMod val="65000"/>
                  <a:lumOff val="35000"/>
                </a:schemeClr>
              </a:solidFill>
              <a:cs typeface="Arial"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4860000" tIns="1188000" rIns="4860000" anchor="ctr" anchorCtr="0"/>
          <a:lstStyle>
            <a:lvl1pPr marL="0" indent="0" algn="ctr">
              <a:buNone/>
              <a:defRPr sz="1400" b="0"/>
            </a:lvl1pPr>
          </a:lstStyle>
          <a:p>
            <a:r>
              <a:rPr lang="da-DK" noProof="1"/>
              <a:t>Klik her og indsæt billede via Vælg billeder- eller Rediger-knappen.</a:t>
            </a:r>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dirty="0"/>
              <a:t>Klik for at tilføje titel</a:t>
            </a:r>
          </a:p>
        </p:txBody>
      </p:sp>
      <p:sp>
        <p:nvSpPr>
          <p:cNvPr id="13" name="Text Placeholder 2"/>
          <p:cNvSpPr>
            <a:spLocks noGrp="1"/>
          </p:cNvSpPr>
          <p:nvPr>
            <p:ph type="body" sz="half" idx="1" hasCustomPrompt="1"/>
          </p:nvPr>
        </p:nvSpPr>
        <p:spPr>
          <a:xfrm>
            <a:off x="7550034" y="1450800"/>
            <a:ext cx="3941166" cy="378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Logo hvid"/>
          <p:cNvSpPr>
            <a:spLocks noGrp="1"/>
          </p:cNvSpPr>
          <p:nvPr>
            <p:ph type="body" sz="quarter" idx="14"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11-06-2020</a:t>
            </a:fld>
            <a:endParaRPr lang="da-DK" dirty="0"/>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385399"/>
            <a:ext cx="3794400" cy="333956"/>
          </a:xfrm>
        </p:spPr>
        <p:txBody>
          <a:bodyPr/>
          <a:lstStyle>
            <a:lvl1pPr>
              <a:defRPr>
                <a:solidFill>
                  <a:schemeClr val="bg1"/>
                </a:solidFill>
              </a:defRPr>
            </a:lvl1pPr>
          </a:lstStyle>
          <a:p>
            <a:endParaRPr lang="da-DK" dirty="0"/>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386400"/>
            <a:ext cx="280800" cy="334800"/>
          </a:xfrm>
        </p:spPr>
        <p:txBody>
          <a:bodyPr/>
          <a:lstStyle>
            <a:lvl1pPr>
              <a:defRPr>
                <a:solidFill>
                  <a:schemeClr val="bg1"/>
                </a:solidFill>
              </a:defRPr>
            </a:lvl1p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219356604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     Skilleside     (kort tekst)">
    <p:spTree>
      <p:nvGrpSpPr>
        <p:cNvPr id="1" name=""/>
        <p:cNvGrpSpPr/>
        <p:nvPr/>
      </p:nvGrpSpPr>
      <p:grpSpPr>
        <a:xfrm>
          <a:off x="0" y="0"/>
          <a:ext cx="0" cy="0"/>
          <a:chOff x="0" y="0"/>
          <a:chExt cx="0" cy="0"/>
        </a:xfrm>
      </p:grpSpPr>
      <p:sp>
        <p:nvSpPr>
          <p:cNvPr id="10" name="Baggrund"/>
          <p:cNvSpPr/>
          <p:nvPr userDrawn="1"/>
        </p:nvSpPr>
        <p:spPr bwMode="auto">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tIns="36000"/>
          <a:lstStyle>
            <a:lvl1pPr marL="0" indent="0" algn="ctr">
              <a:buNone/>
              <a:defRPr sz="1400"/>
            </a:lvl1pPr>
          </a:lstStyle>
          <a:p>
            <a:r>
              <a:rPr lang="da-DK" noProof="1"/>
              <a:t>Klik her og indsæt billede via Vælg billeder- eller Rediger-knappen.</a:t>
            </a:r>
          </a:p>
        </p:txBody>
      </p:sp>
      <p:sp>
        <p:nvSpPr>
          <p:cNvPr id="6" name="Text Placeholder 5"/>
          <p:cNvSpPr>
            <a:spLocks noGrp="1"/>
          </p:cNvSpPr>
          <p:nvPr userDrawn="1">
            <p:ph type="body" sz="quarter" idx="16" hasCustomPrompt="1"/>
          </p:nvPr>
        </p:nvSpPr>
        <p:spPr>
          <a:xfrm>
            <a:off x="702668" y="415495"/>
            <a:ext cx="10784481" cy="1378015"/>
          </a:xfrm>
          <a:solidFill>
            <a:srgbClr val="FFFFFF">
              <a:alpha val="70000"/>
            </a:srgbClr>
          </a:solidFill>
        </p:spPr>
        <p:txBody>
          <a:bodyPr wrap="square" lIns="252000" tIns="216000" rIns="252000" bIns="216000" anchor="t" anchorCtr="0">
            <a:spAutoFit/>
          </a:bodyPr>
          <a:lstStyle>
            <a:lvl1pPr marL="0" indent="0">
              <a:lnSpc>
                <a:spcPct val="90000"/>
              </a:lnSpc>
              <a:spcBef>
                <a:spcPts val="0"/>
              </a:spcBef>
              <a:buNone/>
              <a:defRPr sz="6800" b="0">
                <a:solidFill>
                  <a:srgbClr val="031D5C"/>
                </a:solidFill>
              </a:defRPr>
            </a:lvl1pPr>
            <a:lvl2pPr algn="r">
              <a:spcBef>
                <a:spcPts val="1200"/>
              </a:spcBef>
              <a:defRPr sz="1200" b="1" cap="all" baseline="0">
                <a:solidFill>
                  <a:schemeClr val="tx2"/>
                </a:solidFill>
              </a:defRPr>
            </a:lvl2pPr>
          </a:lstStyle>
          <a:p>
            <a:pPr lvl="0"/>
            <a:r>
              <a:rPr lang="da-DK" dirty="0"/>
              <a:t>Klik her for at tilføje tekst</a:t>
            </a:r>
          </a:p>
        </p:txBody>
      </p:sp>
      <p:sp>
        <p:nvSpPr>
          <p:cNvPr id="3" name="Date Placeholder 2"/>
          <p:cNvSpPr>
            <a:spLocks noGrp="1"/>
          </p:cNvSpPr>
          <p:nvPr>
            <p:ph type="dt" sz="half" idx="17"/>
          </p:nvPr>
        </p:nvSpPr>
        <p:spPr/>
        <p:txBody>
          <a:bodyPr/>
          <a:lstStyle/>
          <a:p>
            <a:fld id="{D709F18B-C64D-467D-95E0-03999A31A181}" type="datetime1">
              <a:rPr lang="da-DK" smtClean="0"/>
              <a:t>11-06-2020</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8" name="Slide Number Placeholder 7"/>
          <p:cNvSpPr>
            <a:spLocks noGrp="1"/>
          </p:cNvSpPr>
          <p:nvPr>
            <p:ph type="sldNum" sz="quarter" idx="19"/>
          </p:nvPr>
        </p:nvSpPr>
        <p:spPr>
          <a:xfrm>
            <a:off x="702000" y="6386400"/>
            <a:ext cx="280800" cy="334800"/>
          </a:xfrm>
        </p:spPr>
        <p:txBody>
          <a:bodyPr/>
          <a:lstStyle>
            <a:lvl1pPr>
              <a:defRPr>
                <a:solidFill>
                  <a:schemeClr val="bg1"/>
                </a:solidFill>
              </a:defRPr>
            </a:lvl1pPr>
          </a:lstStyle>
          <a:p>
            <a:fld id="{80AE25ED-097C-4BDC-A7CE-FA97BD9CA3B5}" type="slidenum">
              <a:rPr lang="da-DK" smtClean="0"/>
              <a:pPr/>
              <a:t>‹nr.›</a:t>
            </a:fld>
            <a:endParaRPr lang="da-DK" dirty="0"/>
          </a:p>
        </p:txBody>
      </p:sp>
      <p:sp>
        <p:nvSpPr>
          <p:cNvPr id="17" name="Logo hvid"/>
          <p:cNvSpPr>
            <a:spLocks noGrp="1"/>
          </p:cNvSpPr>
          <p:nvPr>
            <p:ph type="body" sz="quarter" idx="14"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Tree>
    <p:extLst>
      <p:ext uri="{BB962C8B-B14F-4D97-AF65-F5344CB8AC3E}">
        <p14:creationId xmlns:p14="http://schemas.microsoft.com/office/powerpoint/2010/main" val="4119103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auto">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tIns="36000"/>
          <a:lstStyle>
            <a:lvl1pPr marL="0" indent="0" algn="ctr">
              <a:buNone/>
              <a:defRPr sz="1400"/>
            </a:lvl1pPr>
          </a:lstStyle>
          <a:p>
            <a:r>
              <a:rPr lang="da-DK" noProof="1"/>
              <a:t>Klik her og indsæt billede via Vælg billeder- eller Rediger-knappen.</a:t>
            </a:r>
          </a:p>
        </p:txBody>
      </p:sp>
      <p:sp>
        <p:nvSpPr>
          <p:cNvPr id="6" name="Text Placeholder 5"/>
          <p:cNvSpPr>
            <a:spLocks noGrp="1"/>
          </p:cNvSpPr>
          <p:nvPr userDrawn="1">
            <p:ph type="body" sz="quarter" idx="16" hasCustomPrompt="1"/>
          </p:nvPr>
        </p:nvSpPr>
        <p:spPr>
          <a:xfrm>
            <a:off x="701675" y="412750"/>
            <a:ext cx="10785475" cy="968031"/>
          </a:xfrm>
          <a:solidFill>
            <a:srgbClr val="FFFFFF">
              <a:alpha val="70000"/>
            </a:srgbClr>
          </a:solidFill>
        </p:spPr>
        <p:txBody>
          <a:bodyPr wrap="square" lIns="252000" tIns="216000" rIns="252000" bIns="216000">
            <a:spAutoFit/>
          </a:bodyPr>
          <a:lstStyle>
            <a:lvl1pPr marL="0" indent="0">
              <a:lnSpc>
                <a:spcPct val="96000"/>
              </a:lnSpc>
              <a:spcBef>
                <a:spcPts val="0"/>
              </a:spcBef>
              <a:buNone/>
              <a:defRPr sz="3600" b="0">
                <a:solidFill>
                  <a:srgbClr val="031D5C"/>
                </a:solidFill>
              </a:defRPr>
            </a:lvl1pPr>
            <a:lvl2pPr algn="r">
              <a:spcBef>
                <a:spcPts val="1200"/>
              </a:spcBef>
              <a:defRPr sz="1200" b="1" cap="all" baseline="0">
                <a:solidFill>
                  <a:schemeClr val="tx2"/>
                </a:solidFill>
              </a:defRPr>
            </a:lvl2pPr>
          </a:lstStyle>
          <a:p>
            <a:pPr lvl="0"/>
            <a:r>
              <a:rPr lang="da-DK" dirty="0"/>
              <a:t>Klik her for at tilføje tekst</a:t>
            </a:r>
          </a:p>
        </p:txBody>
      </p:sp>
      <p:sp>
        <p:nvSpPr>
          <p:cNvPr id="3" name="Date Placeholder 2"/>
          <p:cNvSpPr>
            <a:spLocks noGrp="1"/>
          </p:cNvSpPr>
          <p:nvPr>
            <p:ph type="dt" sz="half" idx="17"/>
          </p:nvPr>
        </p:nvSpPr>
        <p:spPr/>
        <p:txBody>
          <a:bodyPr/>
          <a:lstStyle/>
          <a:p>
            <a:fld id="{D709F18B-C64D-467D-95E0-03999A31A181}" type="datetime1">
              <a:rPr lang="da-DK" smtClean="0"/>
              <a:t>11-06-2020</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386400"/>
            <a:ext cx="280800" cy="334800"/>
          </a:xfrm>
        </p:spPr>
        <p:txBody>
          <a:bodyPr/>
          <a:lstStyle>
            <a:lvl1pPr>
              <a:defRPr>
                <a:solidFill>
                  <a:schemeClr val="bg1"/>
                </a:solidFill>
              </a:defRPr>
            </a:lvl1pPr>
          </a:lstStyle>
          <a:p>
            <a:fld id="{80AE25ED-097C-4BDC-A7CE-FA97BD9CA3B5}" type="slidenum">
              <a:rPr lang="da-DK" smtClean="0"/>
              <a:pPr/>
              <a:t>‹nr.›</a:t>
            </a:fld>
            <a:endParaRPr lang="da-DK" dirty="0"/>
          </a:p>
        </p:txBody>
      </p:sp>
      <p:sp>
        <p:nvSpPr>
          <p:cNvPr id="13" name="Logo hvid"/>
          <p:cNvSpPr>
            <a:spLocks noGrp="1"/>
          </p:cNvSpPr>
          <p:nvPr>
            <p:ph type="body" sz="quarter" idx="14"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Tree>
    <p:extLst>
      <p:ext uri="{BB962C8B-B14F-4D97-AF65-F5344CB8AC3E}">
        <p14:creationId xmlns:p14="http://schemas.microsoft.com/office/powerpoint/2010/main" val="3735429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ggrundsbillede med bobler">
    <p:spTree>
      <p:nvGrpSpPr>
        <p:cNvPr id="1" name=""/>
        <p:cNvGrpSpPr/>
        <p:nvPr/>
      </p:nvGrpSpPr>
      <p:grpSpPr>
        <a:xfrm>
          <a:off x="0" y="0"/>
          <a:ext cx="0" cy="0"/>
          <a:chOff x="0" y="0"/>
          <a:chExt cx="0" cy="0"/>
        </a:xfrm>
      </p:grpSpPr>
      <p:sp>
        <p:nvSpPr>
          <p:cNvPr id="10" name="Baggrund"/>
          <p:cNvSpPr/>
          <p:nvPr userDrawn="1"/>
        </p:nvSpPr>
        <p:spPr bwMode="auto">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tIns="36000"/>
          <a:lstStyle>
            <a:lvl1pPr marL="0" indent="0" algn="ctr">
              <a:buNone/>
              <a:defRPr sz="1400"/>
            </a:lvl1pPr>
          </a:lstStyle>
          <a:p>
            <a:r>
              <a:rPr lang="da-DK" noProof="1"/>
              <a:t>Klik her og indsæt billede via Vælg billeder- eller Rediger-knappen.</a:t>
            </a:r>
          </a:p>
        </p:txBody>
      </p:sp>
      <p:sp>
        <p:nvSpPr>
          <p:cNvPr id="6" name="Text Placeholder 5"/>
          <p:cNvSpPr>
            <a:spLocks noGrp="1"/>
          </p:cNvSpPr>
          <p:nvPr userDrawn="1">
            <p:ph type="body" sz="quarter" idx="16" hasCustomPrompt="1"/>
          </p:nvPr>
        </p:nvSpPr>
        <p:spPr>
          <a:xfrm>
            <a:off x="701675" y="414000"/>
            <a:ext cx="10785475" cy="968031"/>
          </a:xfrm>
          <a:solidFill>
            <a:srgbClr val="FFFFFF">
              <a:alpha val="70000"/>
            </a:srgbClr>
          </a:solidFill>
        </p:spPr>
        <p:txBody>
          <a:bodyPr wrap="square" lIns="252000" tIns="216000" rIns="252000" bIns="216000">
            <a:spAutoFit/>
          </a:bodyPr>
          <a:lstStyle>
            <a:lvl1pPr marL="0" indent="0">
              <a:lnSpc>
                <a:spcPct val="96000"/>
              </a:lnSpc>
              <a:spcBef>
                <a:spcPts val="0"/>
              </a:spcBef>
              <a:buNone/>
              <a:defRPr sz="3600" b="0">
                <a:solidFill>
                  <a:srgbClr val="031D5C"/>
                </a:solidFill>
              </a:defRPr>
            </a:lvl1pPr>
            <a:lvl2pPr algn="r">
              <a:spcBef>
                <a:spcPts val="1200"/>
              </a:spcBef>
              <a:defRPr sz="1200" b="1" cap="all" baseline="0">
                <a:solidFill>
                  <a:schemeClr val="tx2"/>
                </a:solidFill>
              </a:defRPr>
            </a:lvl2pPr>
          </a:lstStyle>
          <a:p>
            <a:pPr lvl="0"/>
            <a:r>
              <a:rPr lang="da-DK" dirty="0"/>
              <a:t>Klik her for at tilføje tekst</a:t>
            </a:r>
          </a:p>
        </p:txBody>
      </p:sp>
      <p:sp>
        <p:nvSpPr>
          <p:cNvPr id="14" name="Pladsholder til diasnummer 3">
            <a:extLst>
              <a:ext uri="{FF2B5EF4-FFF2-40B4-BE49-F238E27FC236}">
                <a16:creationId xmlns:a16="http://schemas.microsoft.com/office/drawing/2014/main" id="{E48F75CC-650D-4B5F-BC95-E31F7CE7D1FE}"/>
              </a:ext>
            </a:extLst>
          </p:cNvPr>
          <p:cNvSpPr txBox="1">
            <a:spLocks/>
          </p:cNvSpPr>
          <p:nvPr userDrawn="1"/>
        </p:nvSpPr>
        <p:spPr>
          <a:xfrm>
            <a:off x="702000" y="6343200"/>
            <a:ext cx="280800" cy="334800"/>
          </a:xfrm>
          <a:prstGeom prst="rect">
            <a:avLst/>
          </a:prstGeom>
        </p:spPr>
        <p:txBody>
          <a:bodyPr vert="horz" lIns="0" tIns="0" rIns="0" bIns="0" rtlCol="0" anchor="t" anchorCtr="0"/>
          <a:lstStyle>
            <a:defPPr>
              <a:defRPr lang="en-GB"/>
            </a:defPPr>
            <a:lvl1pPr algn="l" rtl="0" fontAlgn="base">
              <a:lnSpc>
                <a:spcPct val="108000"/>
              </a:lnSpc>
              <a:spcBef>
                <a:spcPct val="54000"/>
              </a:spcBef>
              <a:spcAft>
                <a:spcPct val="0"/>
              </a:spcAft>
              <a:defRPr sz="900" kern="1200">
                <a:no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a:lstStyle>
          <a:p>
            <a:fld id="{80AE25ED-097C-4BDC-A7CE-FA97BD9CA3B5}" type="slidenum">
              <a:rPr lang="da-DK" smtClean="0"/>
              <a:pPr/>
              <a:t>‹nr.›</a:t>
            </a:fld>
            <a:endParaRPr lang="da-DK" dirty="0"/>
          </a:p>
        </p:txBody>
      </p:sp>
      <p:sp>
        <p:nvSpPr>
          <p:cNvPr id="5" name="Pladsholder til tekst 4">
            <a:extLst>
              <a:ext uri="{FF2B5EF4-FFF2-40B4-BE49-F238E27FC236}">
                <a16:creationId xmlns:a16="http://schemas.microsoft.com/office/drawing/2014/main" id="{35B35B2B-70E0-4FED-BA78-0E47DD6E5843}"/>
              </a:ext>
            </a:extLst>
          </p:cNvPr>
          <p:cNvSpPr>
            <a:spLocks noGrp="1" noChangeAspect="1"/>
          </p:cNvSpPr>
          <p:nvPr>
            <p:ph type="body" sz="quarter" idx="20" hasCustomPrompt="1"/>
          </p:nvPr>
        </p:nvSpPr>
        <p:spPr>
          <a:xfrm>
            <a:off x="1160007" y="1982022"/>
            <a:ext cx="2520000" cy="2520000"/>
          </a:xfrm>
          <a:prstGeom prst="ellipse">
            <a:avLst/>
          </a:prstGeom>
          <a:solidFill>
            <a:schemeClr val="tx2"/>
          </a:solidFill>
        </p:spPr>
        <p:txBody>
          <a:bodyPr wrap="square" anchor="ctr" anchorCtr="0"/>
          <a:lstStyle>
            <a:lvl1pPr marL="0" indent="0" algn="ctr">
              <a:buNone/>
              <a:defRPr>
                <a:solidFill>
                  <a:schemeClr val="bg1"/>
                </a:solidFill>
              </a:defRPr>
            </a:lvl1pPr>
            <a:lvl2pPr marL="0" indent="0" algn="ctr">
              <a:buNone/>
              <a:defRPr>
                <a:solidFill>
                  <a:schemeClr val="bg1"/>
                </a:solidFill>
              </a:defRPr>
            </a:lvl2pPr>
            <a:lvl3pPr marL="507600" indent="0">
              <a:buNone/>
              <a:defRPr>
                <a:solidFill>
                  <a:schemeClr val="bg1"/>
                </a:solidFill>
              </a:defRPr>
            </a:lvl3pPr>
            <a:lvl4pPr marL="507600" indent="0">
              <a:buNone/>
              <a:defRPr>
                <a:solidFill>
                  <a:schemeClr val="bg1"/>
                </a:solidFill>
              </a:defRPr>
            </a:lvl4pPr>
            <a:lvl5pPr marL="507600" indent="0">
              <a:buNone/>
              <a:defRPr>
                <a:solidFill>
                  <a:schemeClr val="bg1"/>
                </a:solidFill>
              </a:defRPr>
            </a:lvl5pPr>
          </a:lstStyle>
          <a:p>
            <a:pPr lvl="0"/>
            <a:r>
              <a:rPr lang="da-DK" dirty="0"/>
              <a:t>Klik her for at tilføje tekst</a:t>
            </a:r>
          </a:p>
        </p:txBody>
      </p:sp>
      <p:sp>
        <p:nvSpPr>
          <p:cNvPr id="19" name="Pladsholder til tekst 4">
            <a:extLst>
              <a:ext uri="{FF2B5EF4-FFF2-40B4-BE49-F238E27FC236}">
                <a16:creationId xmlns:a16="http://schemas.microsoft.com/office/drawing/2014/main" id="{58F9B986-D249-4E6F-A297-5F6A2F488420}"/>
              </a:ext>
            </a:extLst>
          </p:cNvPr>
          <p:cNvSpPr>
            <a:spLocks noGrp="1" noChangeAspect="1"/>
          </p:cNvSpPr>
          <p:nvPr>
            <p:ph type="body" sz="quarter" idx="21" hasCustomPrompt="1"/>
          </p:nvPr>
        </p:nvSpPr>
        <p:spPr>
          <a:xfrm>
            <a:off x="3822936" y="2973380"/>
            <a:ext cx="2520000" cy="2520000"/>
          </a:xfrm>
          <a:prstGeom prst="ellipse">
            <a:avLst/>
          </a:prstGeom>
          <a:solidFill>
            <a:schemeClr val="tx2"/>
          </a:solidFill>
        </p:spPr>
        <p:txBody>
          <a:bodyPr wrap="square" anchor="ctr" anchorCtr="0"/>
          <a:lstStyle>
            <a:lvl1pPr marL="0" indent="0" algn="ctr">
              <a:buNone/>
              <a:defRPr>
                <a:solidFill>
                  <a:schemeClr val="bg1"/>
                </a:solidFill>
              </a:defRPr>
            </a:lvl1pPr>
            <a:lvl2pPr marL="0" indent="0" algn="ctr">
              <a:buNone/>
              <a:defRPr>
                <a:solidFill>
                  <a:schemeClr val="bg1"/>
                </a:solidFill>
              </a:defRPr>
            </a:lvl2pPr>
            <a:lvl3pPr marL="507600" indent="0">
              <a:buNone/>
              <a:defRPr>
                <a:solidFill>
                  <a:schemeClr val="bg1"/>
                </a:solidFill>
              </a:defRPr>
            </a:lvl3pPr>
            <a:lvl4pPr marL="507600" indent="0">
              <a:buNone/>
              <a:defRPr>
                <a:solidFill>
                  <a:schemeClr val="bg1"/>
                </a:solidFill>
              </a:defRPr>
            </a:lvl4pPr>
            <a:lvl5pPr marL="507600" indent="0">
              <a:buNone/>
              <a:defRPr>
                <a:solidFill>
                  <a:schemeClr val="bg1"/>
                </a:solidFill>
              </a:defRPr>
            </a:lvl5pPr>
          </a:lstStyle>
          <a:p>
            <a:pPr lvl="0"/>
            <a:r>
              <a:rPr lang="da-DK" dirty="0"/>
              <a:t>Klik her for at tilføje tekst</a:t>
            </a:r>
          </a:p>
        </p:txBody>
      </p:sp>
      <p:sp>
        <p:nvSpPr>
          <p:cNvPr id="20" name="Pladsholder til tekst 4">
            <a:extLst>
              <a:ext uri="{FF2B5EF4-FFF2-40B4-BE49-F238E27FC236}">
                <a16:creationId xmlns:a16="http://schemas.microsoft.com/office/drawing/2014/main" id="{F62A812C-1624-4F93-BB88-19482215D551}"/>
              </a:ext>
            </a:extLst>
          </p:cNvPr>
          <p:cNvSpPr>
            <a:spLocks noGrp="1" noChangeAspect="1"/>
          </p:cNvSpPr>
          <p:nvPr>
            <p:ph type="body" sz="quarter" idx="22" hasCustomPrompt="1"/>
          </p:nvPr>
        </p:nvSpPr>
        <p:spPr>
          <a:xfrm>
            <a:off x="6437910" y="2042677"/>
            <a:ext cx="2520000" cy="2520000"/>
          </a:xfrm>
          <a:prstGeom prst="ellipse">
            <a:avLst/>
          </a:prstGeom>
          <a:solidFill>
            <a:schemeClr val="tx2"/>
          </a:solidFill>
        </p:spPr>
        <p:txBody>
          <a:bodyPr wrap="square" anchor="ctr" anchorCtr="0"/>
          <a:lstStyle>
            <a:lvl1pPr marL="0" indent="0" algn="ctr">
              <a:buNone/>
              <a:defRPr>
                <a:solidFill>
                  <a:schemeClr val="bg1"/>
                </a:solidFill>
              </a:defRPr>
            </a:lvl1pPr>
            <a:lvl2pPr marL="0" indent="0" algn="ctr">
              <a:buNone/>
              <a:defRPr>
                <a:solidFill>
                  <a:schemeClr val="bg1"/>
                </a:solidFill>
              </a:defRPr>
            </a:lvl2pPr>
            <a:lvl3pPr marL="507600" indent="0">
              <a:buNone/>
              <a:defRPr>
                <a:solidFill>
                  <a:schemeClr val="bg1"/>
                </a:solidFill>
              </a:defRPr>
            </a:lvl3pPr>
            <a:lvl4pPr marL="507600" indent="0">
              <a:buNone/>
              <a:defRPr>
                <a:solidFill>
                  <a:schemeClr val="bg1"/>
                </a:solidFill>
              </a:defRPr>
            </a:lvl4pPr>
            <a:lvl5pPr marL="507600" indent="0">
              <a:buNone/>
              <a:defRPr>
                <a:solidFill>
                  <a:schemeClr val="bg1"/>
                </a:solidFill>
              </a:defRPr>
            </a:lvl5pPr>
          </a:lstStyle>
          <a:p>
            <a:pPr lvl="0"/>
            <a:r>
              <a:rPr lang="da-DK" dirty="0"/>
              <a:t>Klik her for at tilføje tekst</a:t>
            </a:r>
          </a:p>
        </p:txBody>
      </p:sp>
      <p:sp>
        <p:nvSpPr>
          <p:cNvPr id="13" name="Logo hvid"/>
          <p:cNvSpPr>
            <a:spLocks noGrp="1"/>
          </p:cNvSpPr>
          <p:nvPr>
            <p:ph type="body" sz="quarter" idx="14"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
        <p:nvSpPr>
          <p:cNvPr id="3" name="Date Placeholder 2"/>
          <p:cNvSpPr>
            <a:spLocks noGrp="1"/>
          </p:cNvSpPr>
          <p:nvPr>
            <p:ph type="dt" sz="half" idx="17"/>
          </p:nvPr>
        </p:nvSpPr>
        <p:spPr/>
        <p:txBody>
          <a:bodyPr/>
          <a:lstStyle/>
          <a:p>
            <a:fld id="{D709F18B-C64D-467D-95E0-03999A31A181}" type="datetime1">
              <a:rPr lang="da-DK" smtClean="0"/>
              <a:t>11-06-2020</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386400"/>
            <a:ext cx="280800" cy="334800"/>
          </a:xfrm>
        </p:spPr>
        <p:txBody>
          <a:bodyPr/>
          <a:lstStyle>
            <a:lvl1pPr>
              <a:defRPr>
                <a:solidFill>
                  <a:schemeClr val="bg1"/>
                </a:solidFill>
              </a:defRPr>
            </a:lvl1p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3305881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og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09F18B-C64D-467D-95E0-03999A31A181}" type="datetime1">
              <a:rPr lang="da-DK" smtClean="0"/>
              <a:t>11-06-2020</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2754954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11-06-2020</a:t>
            </a:fld>
            <a:endParaRPr lang="da-DK" dirty="0"/>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dirty="0"/>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dirty="0"/>
          </a:p>
        </p:txBody>
      </p:sp>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07177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tIns="936000" anchor="ctr" anchorCtr="0"/>
          <a:lstStyle>
            <a:lvl1pPr marL="0" indent="0" algn="ctr">
              <a:buNone/>
              <a:defRPr sz="1400" b="0"/>
            </a:lvl1pPr>
          </a:lstStyle>
          <a:p>
            <a:r>
              <a:rPr lang="da-DK" noProof="1"/>
              <a:t>Klik her og indsæt billede via Vælg billeder- eller Rediger-knappen.</a:t>
            </a:r>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2000" b="0">
                <a:solidFill>
                  <a:schemeClr val="bg1"/>
                </a:solidFill>
              </a:defRPr>
            </a:lvl1pPr>
          </a:lstStyle>
          <a:p>
            <a:r>
              <a:rPr lang="da-DK" dirty="0"/>
              <a:t>Skriv kontaktdata</a:t>
            </a:r>
          </a:p>
        </p:txBody>
      </p:sp>
      <p:sp>
        <p:nvSpPr>
          <p:cNvPr id="15" name="AutoShape 4"/>
          <p:cNvSpPr>
            <a:spLocks/>
          </p:cNvSpPr>
          <p:nvPr userDrawn="1"/>
        </p:nvSpPr>
        <p:spPr bwMode="gray">
          <a:xfrm>
            <a:off x="-2651488" y="2723166"/>
            <a:ext cx="2495549" cy="525721"/>
          </a:xfrm>
          <a:prstGeom prst="rect">
            <a:avLst/>
          </a:prstGeom>
          <a:noFill/>
          <a:ln w="12700" algn="ctr">
            <a:noFill/>
            <a:miter lim="800000"/>
            <a:headEnd/>
            <a:tailEnd/>
          </a:ln>
          <a:effectLst/>
        </p:spPr>
        <p:txBody>
          <a:bodyPr lIns="0" tIns="0" rIns="0" bIns="0">
            <a:spAutoFit/>
          </a:bodyPr>
          <a:lstStyle/>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a:t>
            </a:r>
          </a:p>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Indsæt f.eks.</a:t>
            </a:r>
            <a:br>
              <a:rPr lang="da-DK" sz="900" b="0" noProof="1">
                <a:solidFill>
                  <a:schemeClr val="tx1">
                    <a:lumMod val="65000"/>
                    <a:lumOff val="35000"/>
                  </a:schemeClr>
                </a:solidFill>
                <a:cs typeface="Arial" charset="0"/>
              </a:rPr>
            </a:br>
            <a:r>
              <a:rPr lang="da-DK" sz="900" b="1" baseline="0" noProof="1">
                <a:solidFill>
                  <a:schemeClr val="tx1">
                    <a:lumMod val="65000"/>
                    <a:lumOff val="35000"/>
                  </a:schemeClr>
                </a:solidFill>
                <a:cs typeface="Arial" charset="0"/>
              </a:rPr>
              <a:t>September 2017</a:t>
            </a:r>
            <a:endParaRPr lang="da-DK" sz="900" noProof="1">
              <a:solidFill>
                <a:schemeClr val="tx1">
                  <a:lumMod val="65000"/>
                  <a:lumOff val="35000"/>
                </a:schemeClr>
              </a:solidFill>
              <a:cs typeface="Arial" charset="0"/>
            </a:endParaRPr>
          </a:p>
        </p:txBody>
      </p:sp>
      <p:sp>
        <p:nvSpPr>
          <p:cNvPr id="20" name="AutoShape 4"/>
          <p:cNvSpPr>
            <a:spLocks/>
          </p:cNvSpPr>
          <p:nvPr userDrawn="1"/>
        </p:nvSpPr>
        <p:spPr bwMode="gray">
          <a:xfrm>
            <a:off x="-1958975" y="180974"/>
            <a:ext cx="1871662" cy="1266822"/>
          </a:xfrm>
          <a:prstGeom prst="rect">
            <a:avLst/>
          </a:prstGeom>
          <a:noFill/>
          <a:ln w="12700" algn="ctr">
            <a:noFill/>
            <a:miter lim="800000"/>
            <a:headEnd/>
            <a:tailEnd/>
          </a:ln>
          <a:effectLst/>
        </p:spPr>
        <p:txBody>
          <a:bodyPr lIns="0" tIns="0" rIns="0" bIns="0">
            <a:spAutoFit/>
          </a:bodyPr>
          <a:lstStyle/>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Vis hjælpelinjer som er en hjælp ved placering af billeder</a:t>
            </a:r>
          </a:p>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1.</a:t>
            </a:r>
            <a:r>
              <a:rPr lang="da-DK" sz="900" noProof="1">
                <a:solidFill>
                  <a:schemeClr val="tx1">
                    <a:lumMod val="65000"/>
                    <a:lumOff val="35000"/>
                  </a:schemeClr>
                </a:solidFill>
              </a:rPr>
              <a:t>Højre klik på den aktuelle side og vælg </a:t>
            </a:r>
            <a:r>
              <a:rPr lang="da-DK" sz="900" b="1" noProof="1">
                <a:solidFill>
                  <a:schemeClr val="tx1">
                    <a:lumMod val="65000"/>
                    <a:lumOff val="35000"/>
                  </a:schemeClr>
                </a:solidFill>
                <a:cs typeface="Arial" charset="0"/>
              </a:rPr>
              <a:t>gitter og hjælpelinjer</a:t>
            </a:r>
            <a:endParaRPr lang="da-DK" sz="900" noProof="1">
              <a:solidFill>
                <a:schemeClr val="tx1">
                  <a:lumMod val="65000"/>
                  <a:lumOff val="35000"/>
                </a:schemeClr>
              </a:solidFill>
              <a:cs typeface="Arial" charset="0"/>
            </a:endParaRPr>
          </a:p>
          <a:p>
            <a:pPr algn="r" defTabSz="457200">
              <a:lnSpc>
                <a:spcPct val="108000"/>
              </a:lnSpc>
              <a:spcBef>
                <a:spcPts val="600"/>
              </a:spcBef>
              <a:tabLst>
                <a:tab pos="177800" algn="l"/>
              </a:tabLst>
            </a:pPr>
            <a:r>
              <a:rPr lang="da-DK" sz="900" b="1" noProof="1">
                <a:solidFill>
                  <a:schemeClr val="tx1">
                    <a:lumMod val="65000"/>
                    <a:lumOff val="35000"/>
                  </a:schemeClr>
                </a:solidFill>
                <a:cs typeface="Arial" charset="0"/>
              </a:rPr>
              <a:t>2. </a:t>
            </a:r>
            <a:r>
              <a:rPr lang="da-DK" sz="900" noProof="1">
                <a:solidFill>
                  <a:schemeClr val="tx1">
                    <a:lumMod val="65000"/>
                    <a:lumOff val="35000"/>
                  </a:schemeClr>
                </a:solidFill>
              </a:rPr>
              <a:t>Sæt kryds ved </a:t>
            </a:r>
            <a:r>
              <a:rPr lang="da-DK" sz="900" b="1" noProof="1">
                <a:solidFill>
                  <a:schemeClr val="tx1">
                    <a:lumMod val="65000"/>
                    <a:lumOff val="35000"/>
                  </a:schemeClr>
                </a:solidFill>
              </a:rPr>
              <a:t>Vis</a:t>
            </a:r>
            <a:r>
              <a:rPr lang="da-DK" sz="900" noProof="1">
                <a:solidFill>
                  <a:schemeClr val="tx1">
                    <a:lumMod val="65000"/>
                    <a:lumOff val="35000"/>
                  </a:schemeClr>
                </a:solidFill>
              </a:rPr>
              <a:t> tegnehjælpelinjer på skærmen</a:t>
            </a:r>
          </a:p>
          <a:p>
            <a:pPr algn="r" defTabSz="457200">
              <a:lnSpc>
                <a:spcPct val="108000"/>
              </a:lnSpc>
              <a:spcBef>
                <a:spcPts val="600"/>
              </a:spcBef>
              <a:buFontTx/>
              <a:buNone/>
              <a:tabLst>
                <a:tab pos="177800" algn="l"/>
              </a:tabLst>
            </a:pPr>
            <a:r>
              <a:rPr lang="da-DK" sz="900" b="1" noProof="1">
                <a:solidFill>
                  <a:schemeClr val="tx1">
                    <a:lumMod val="65000"/>
                    <a:lumOff val="35000"/>
                  </a:schemeClr>
                </a:solidFill>
                <a:cs typeface="Arial" charset="0"/>
              </a:rPr>
              <a:t>3.</a:t>
            </a:r>
            <a:r>
              <a:rPr lang="da-DK" sz="900" noProof="1">
                <a:solidFill>
                  <a:schemeClr val="tx1">
                    <a:lumMod val="65000"/>
                    <a:lumOff val="35000"/>
                  </a:schemeClr>
                </a:solidFill>
                <a:cs typeface="Arial" charset="0"/>
              </a:rPr>
              <a:t> Vælg </a:t>
            </a:r>
            <a:r>
              <a:rPr lang="da-DK" sz="900" b="1" noProof="1">
                <a:solidFill>
                  <a:schemeClr val="tx1">
                    <a:lumMod val="65000"/>
                    <a:lumOff val="35000"/>
                  </a:schemeClr>
                </a:solidFill>
                <a:cs typeface="Arial" charset="0"/>
              </a:rPr>
              <a:t>OK</a:t>
            </a:r>
            <a:endParaRPr lang="da-DK" sz="900" noProof="1">
              <a:solidFill>
                <a:schemeClr val="tx1">
                  <a:lumMod val="65000"/>
                  <a:lumOff val="35000"/>
                </a:schemeClr>
              </a:solidFill>
              <a:cs typeface="Arial" charset="0"/>
            </a:endParaRPr>
          </a:p>
        </p:txBody>
      </p:sp>
      <p:sp>
        <p:nvSpPr>
          <p:cNvPr id="9" name="Logo hvid"/>
          <p:cNvSpPr>
            <a:spLocks noGrp="1"/>
          </p:cNvSpPr>
          <p:nvPr>
            <p:ph type="body" sz="quarter" idx="14"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11-06-2020</a:t>
            </a:fld>
            <a:endParaRPr lang="da-DK" dirty="0"/>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dirty="0"/>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406164033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dias I">
    <p:spTree>
      <p:nvGrpSpPr>
        <p:cNvPr id="1" name=""/>
        <p:cNvGrpSpPr/>
        <p:nvPr/>
      </p:nvGrpSpPr>
      <p:grpSpPr>
        <a:xfrm>
          <a:off x="0" y="0"/>
          <a:ext cx="0" cy="0"/>
          <a:chOff x="0" y="0"/>
          <a:chExt cx="0" cy="0"/>
        </a:xfrm>
      </p:grpSpPr>
      <p:sp>
        <p:nvSpPr>
          <p:cNvPr id="14" name="Rektangel baggrund"/>
          <p:cNvSpPr/>
          <p:nvPr userDrawn="1"/>
        </p:nvSpPr>
        <p:spPr>
          <a:xfrm>
            <a:off x="1"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11" name="Pladsholder til tekst 1"/>
          <p:cNvSpPr>
            <a:spLocks noGrp="1"/>
          </p:cNvSpPr>
          <p:nvPr>
            <p:ph type="body" sz="quarter" idx="10"/>
          </p:nvPr>
        </p:nvSpPr>
        <p:spPr>
          <a:xfrm>
            <a:off x="651770" y="2348880"/>
            <a:ext cx="8757481" cy="2096840"/>
          </a:xfrm>
        </p:spPr>
        <p:txBody>
          <a:bodyPr anchor="ctr" anchorCtr="0">
            <a:normAutofit/>
          </a:bodyPr>
          <a:lstStyle>
            <a:lvl1pPr algn="r">
              <a:lnSpc>
                <a:spcPct val="100000"/>
              </a:lnSpc>
              <a:defRPr lang="da-DK" sz="6600" b="1" kern="1200" dirty="0" smtClean="0">
                <a:solidFill>
                  <a:schemeClr val="bg1"/>
                </a:solidFill>
                <a:latin typeface="+mj-lt"/>
                <a:ea typeface="+mj-ea"/>
                <a:cs typeface="+mj-cs"/>
              </a:defRPr>
            </a:lvl1pPr>
          </a:lstStyle>
          <a:p>
            <a:pPr lvl="0"/>
            <a:r>
              <a:rPr lang="da-DK" smtClean="0"/>
              <a:t>Klik for at redigere i master</a:t>
            </a:r>
          </a:p>
        </p:txBody>
      </p:sp>
      <p:sp>
        <p:nvSpPr>
          <p:cNvPr id="16" name="Pladsholder til tekst 2"/>
          <p:cNvSpPr>
            <a:spLocks noGrp="1"/>
          </p:cNvSpPr>
          <p:nvPr>
            <p:ph type="body" sz="quarter" idx="11" hasCustomPrompt="1"/>
          </p:nvPr>
        </p:nvSpPr>
        <p:spPr>
          <a:xfrm>
            <a:off x="9580648" y="5229200"/>
            <a:ext cx="2251259" cy="544232"/>
          </a:xfrm>
        </p:spPr>
        <p:txBody>
          <a:bodyPr anchor="b" anchorCtr="0"/>
          <a:lstStyle>
            <a:lvl1pPr>
              <a:defRPr lang="da-DK" sz="1200" b="0" kern="1200" baseline="0" dirty="0" smtClean="0">
                <a:solidFill>
                  <a:schemeClr val="bg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Sted/event</a:t>
            </a:r>
          </a:p>
        </p:txBody>
      </p:sp>
      <p:sp>
        <p:nvSpPr>
          <p:cNvPr id="18" name="Pladsholder til tekst 4"/>
          <p:cNvSpPr>
            <a:spLocks noGrp="1"/>
          </p:cNvSpPr>
          <p:nvPr>
            <p:ph type="body" sz="quarter" idx="13" hasCustomPrompt="1"/>
          </p:nvPr>
        </p:nvSpPr>
        <p:spPr>
          <a:xfrm>
            <a:off x="9580648" y="5961288"/>
            <a:ext cx="2251259" cy="199980"/>
          </a:xfrm>
        </p:spPr>
        <p:txBody>
          <a:bodyPr/>
          <a:lstStyle>
            <a:lvl1pPr>
              <a:defRPr lang="da-DK" sz="1200" b="0" kern="1200" baseline="0" dirty="0" smtClean="0">
                <a:solidFill>
                  <a:schemeClr val="bg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22" name="Pladsholder til dato 21"/>
          <p:cNvSpPr>
            <a:spLocks noGrp="1"/>
          </p:cNvSpPr>
          <p:nvPr>
            <p:ph type="dt" sz="half" idx="14"/>
          </p:nvPr>
        </p:nvSpPr>
        <p:spPr>
          <a:xfrm>
            <a:off x="9582770" y="5780918"/>
            <a:ext cx="2249411" cy="201600"/>
          </a:xfrm>
        </p:spPr>
        <p:txBody>
          <a:bodyPr lIns="0" tIns="0" rIns="0" bIns="0" anchor="t" anchorCtr="0"/>
          <a:lstStyle>
            <a:lvl1pPr marL="171450" indent="-171450">
              <a:defRPr lang="da-DK" sz="1200" b="0" kern="1200" baseline="0" smtClean="0">
                <a:solidFill>
                  <a:schemeClr val="bg1"/>
                </a:solidFill>
                <a:latin typeface="+mn-lt"/>
                <a:ea typeface="+mn-ea"/>
                <a:cs typeface="+mn-cs"/>
              </a:defRPr>
            </a:lvl1pPr>
          </a:lstStyle>
          <a:p>
            <a:pPr marL="0" indent="0">
              <a:lnSpc>
                <a:spcPct val="93000"/>
              </a:lnSpc>
              <a:buFont typeface="Arial" panose="020B0604020202020204" pitchFamily="34" charset="0"/>
              <a:buChar char="​"/>
            </a:pPr>
            <a:fld id="{69EB94E0-D394-40C7-A6B8-E0B6395A2CF7}" type="datetime2">
              <a:rPr lang="da-DK" smtClean="0"/>
              <a:pPr marL="0" indent="0">
                <a:lnSpc>
                  <a:spcPct val="93000"/>
                </a:lnSpc>
                <a:buFont typeface="Arial" panose="020B0604020202020204" pitchFamily="34" charset="0"/>
                <a:buChar char="​"/>
              </a:pPr>
              <a:t>11. juni 2020</a:t>
            </a:fld>
            <a:endParaRPr lang="da-DK" dirty="0"/>
          </a:p>
        </p:txBody>
      </p:sp>
      <p:sp>
        <p:nvSpPr>
          <p:cNvPr id="23" name="Pladsholder til sidefod 22" hidden="1"/>
          <p:cNvSpPr>
            <a:spLocks noGrp="1"/>
          </p:cNvSpPr>
          <p:nvPr>
            <p:ph type="ftr" sz="quarter" idx="15"/>
          </p:nvPr>
        </p:nvSpPr>
        <p:spPr>
          <a:xfrm>
            <a:off x="1530747" y="7692037"/>
            <a:ext cx="4853285" cy="201461"/>
          </a:xfrm>
        </p:spPr>
        <p:txBody>
          <a:bodyPr/>
          <a:lstStyle>
            <a:lvl1pPr>
              <a:defRPr>
                <a:solidFill>
                  <a:schemeClr val="bg1">
                    <a:lumMod val="75000"/>
                  </a:schemeClr>
                </a:solidFill>
              </a:defRPr>
            </a:lvl1pPr>
          </a:lstStyle>
          <a:p>
            <a:r>
              <a:rPr lang="da-DK" smtClean="0"/>
              <a:t>/ Landbrugsstyrelsen / oplæg for Økonominetværk - 4. september 2019</a:t>
            </a:r>
            <a:endParaRPr lang="da-DK" dirty="0"/>
          </a:p>
        </p:txBody>
      </p:sp>
      <p:sp>
        <p:nvSpPr>
          <p:cNvPr id="24" name="Pladsholder til slidenummer 23" hidden="1"/>
          <p:cNvSpPr>
            <a:spLocks noGrp="1"/>
          </p:cNvSpPr>
          <p:nvPr>
            <p:ph type="sldNum" sz="quarter" idx="16"/>
          </p:nvPr>
        </p:nvSpPr>
        <p:spPr>
          <a:xfrm>
            <a:off x="1091723" y="7692037"/>
            <a:ext cx="397835" cy="201461"/>
          </a:xfrm>
        </p:spPr>
        <p:txBody>
          <a:bodyPr/>
          <a:lstStyle>
            <a:lvl1pPr>
              <a:defRPr>
                <a:solidFill>
                  <a:schemeClr val="bg1">
                    <a:lumMod val="75000"/>
                  </a:schemeClr>
                </a:solidFill>
              </a:defRPr>
            </a:lvl1pPr>
          </a:lstStyle>
          <a:p>
            <a:fld id="{667EC89C-17A0-4E64-A6D2-B825673CEEDF}" type="slidenum">
              <a:rPr lang="da-DK" smtClean="0"/>
              <a:pPr/>
              <a:t>‹nr.›</a:t>
            </a:fld>
            <a:endParaRPr lang="da-DK" dirty="0"/>
          </a:p>
        </p:txBody>
      </p:sp>
      <p:sp>
        <p:nvSpPr>
          <p:cNvPr id="9" name="AutoShape 4"/>
          <p:cNvSpPr>
            <a:spLocks/>
          </p:cNvSpPr>
          <p:nvPr userDrawn="1"/>
        </p:nvSpPr>
        <p:spPr bwMode="gray">
          <a:xfrm>
            <a:off x="12192001" y="16587"/>
            <a:ext cx="1754916" cy="1401922"/>
          </a:xfrm>
          <a:prstGeom prst="rect">
            <a:avLst/>
          </a:prstGeom>
          <a:noFill/>
          <a:ln w="12700" algn="ctr">
            <a:noFill/>
            <a:miter lim="800000"/>
            <a:headEnd/>
            <a:tailEnd/>
          </a:ln>
          <a:effectLst/>
        </p:spPr>
        <p:txBody>
          <a:bodyPr wrap="square" lIns="144000" tIns="0" rIns="0" bIns="0">
            <a:spAutoFit/>
          </a:bodyPr>
          <a:lstStyle/>
          <a:p>
            <a:pPr eaLnBrk="1" fontAlgn="auto" hangingPunct="1">
              <a:spcBef>
                <a:spcPts val="0"/>
              </a:spcBef>
              <a:spcAft>
                <a:spcPts val="600"/>
              </a:spcAft>
              <a:buFont typeface="+mj-lt"/>
              <a:buNone/>
              <a:defRPr/>
            </a:pPr>
            <a:r>
              <a:rPr lang="da-DK" sz="900" b="1" noProof="1">
                <a:solidFill>
                  <a:schemeClr val="bg1">
                    <a:lumMod val="50000"/>
                  </a:schemeClr>
                </a:solidFill>
                <a:latin typeface="+mn-lt"/>
                <a:cs typeface="Arial" charset="0"/>
              </a:rPr>
              <a:t>Gitter- og hjælpelinjer</a:t>
            </a:r>
          </a:p>
          <a:p>
            <a:pPr eaLnBrk="1" fontAlgn="auto" hangingPunct="1">
              <a:spcBef>
                <a:spcPts val="0"/>
              </a:spcBef>
              <a:spcAft>
                <a:spcPts val="240"/>
              </a:spcAft>
              <a:buFont typeface="+mj-lt"/>
              <a:buNone/>
              <a:defRPr/>
            </a:pPr>
            <a:r>
              <a:rPr lang="da-DK" sz="900" noProof="1">
                <a:solidFill>
                  <a:schemeClr val="bg1">
                    <a:lumMod val="50000"/>
                  </a:schemeClr>
                </a:solidFill>
                <a:latin typeface="+mn-lt"/>
                <a:cs typeface="Arial" charset="0"/>
              </a:rPr>
              <a:t>For at se gitter- og hjælpelinjer</a:t>
            </a:r>
          </a:p>
          <a:p>
            <a:pPr eaLnBrk="1" fontAlgn="auto" hangingPunct="1">
              <a:spcBef>
                <a:spcPts val="0"/>
              </a:spcBef>
              <a:spcAft>
                <a:spcPts val="240"/>
              </a:spcAft>
              <a:buFont typeface="+mj-lt"/>
              <a:buNone/>
              <a:defRPr/>
            </a:pPr>
            <a:r>
              <a:rPr lang="da-DK" sz="900" b="1" noProof="1">
                <a:solidFill>
                  <a:schemeClr val="bg1">
                    <a:lumMod val="50000"/>
                  </a:schemeClr>
                </a:solidFill>
                <a:cs typeface="Arial" charset="0"/>
              </a:rPr>
              <a:t>1.</a:t>
            </a:r>
            <a:r>
              <a:rPr lang="da-DK" sz="900" noProof="1">
                <a:solidFill>
                  <a:schemeClr val="bg1">
                    <a:lumMod val="50000"/>
                  </a:schemeClr>
                </a:solidFill>
                <a:cs typeface="Arial" charset="0"/>
              </a:rPr>
              <a:t> Klik på </a:t>
            </a:r>
            <a:r>
              <a:rPr lang="da-DK" sz="900" b="1" noProof="1">
                <a:solidFill>
                  <a:schemeClr val="bg1">
                    <a:lumMod val="50000"/>
                  </a:schemeClr>
                </a:solidFill>
                <a:cs typeface="Arial" charset="0"/>
              </a:rPr>
              <a:t>Vis</a:t>
            </a:r>
            <a:endParaRPr lang="da-DK" sz="900" noProof="1">
              <a:solidFill>
                <a:schemeClr val="bg1">
                  <a:lumMod val="50000"/>
                </a:schemeClr>
              </a:solidFill>
              <a:latin typeface="+mn-lt"/>
              <a:cs typeface="Arial" charset="0"/>
            </a:endParaRPr>
          </a:p>
          <a:p>
            <a:pPr eaLnBrk="1" fontAlgn="auto" hangingPunct="1">
              <a:spcBef>
                <a:spcPts val="0"/>
              </a:spcBef>
              <a:spcAft>
                <a:spcPts val="240"/>
              </a:spcAft>
              <a:buFont typeface="+mj-lt"/>
              <a:buNone/>
              <a:defRPr/>
            </a:pPr>
            <a:r>
              <a:rPr lang="da-DK" sz="900" b="1" noProof="1">
                <a:solidFill>
                  <a:schemeClr val="bg1">
                    <a:lumMod val="50000"/>
                  </a:schemeClr>
                </a:solidFill>
                <a:latin typeface="+mn-lt"/>
                <a:cs typeface="Arial" charset="0"/>
              </a:rPr>
              <a:t>2. </a:t>
            </a:r>
            <a:r>
              <a:rPr lang="da-DK" sz="900" noProof="1">
                <a:solidFill>
                  <a:schemeClr val="bg1">
                    <a:lumMod val="50000"/>
                  </a:schemeClr>
                </a:solidFill>
                <a:latin typeface="+mn-lt"/>
                <a:cs typeface="Arial" charset="0"/>
              </a:rPr>
              <a:t>Vælg </a:t>
            </a:r>
            <a:r>
              <a:rPr lang="da-DK" sz="900" b="1" noProof="1">
                <a:solidFill>
                  <a:schemeClr val="bg1">
                    <a:lumMod val="50000"/>
                  </a:schemeClr>
                </a:solidFill>
                <a:latin typeface="+mn-lt"/>
                <a:cs typeface="Arial" charset="0"/>
              </a:rPr>
              <a:t>Gitterlinjer</a:t>
            </a:r>
            <a:endParaRPr lang="da-DK" sz="900" noProof="1">
              <a:solidFill>
                <a:schemeClr val="bg1">
                  <a:lumMod val="50000"/>
                </a:schemeClr>
              </a:solidFill>
              <a:latin typeface="+mn-lt"/>
              <a:cs typeface="Arial" charset="0"/>
            </a:endParaRPr>
          </a:p>
          <a:p>
            <a:pPr eaLnBrk="1" hangingPunct="1">
              <a:spcBef>
                <a:spcPts val="0"/>
              </a:spcBef>
              <a:spcAft>
                <a:spcPts val="240"/>
              </a:spcAft>
              <a:buFont typeface="+mj-lt"/>
              <a:buNone/>
              <a:defRPr/>
            </a:pPr>
            <a:r>
              <a:rPr lang="da-DK" sz="900" noProof="1">
                <a:solidFill>
                  <a:schemeClr val="bg1">
                    <a:lumMod val="50000"/>
                  </a:schemeClr>
                </a:solidFill>
                <a:latin typeface="+mn-lt"/>
                <a:cs typeface="Arial" charset="0"/>
              </a:rPr>
              <a:t>og/eller </a:t>
            </a:r>
            <a:r>
              <a:rPr lang="da-DK" sz="900" b="1" noProof="1">
                <a:solidFill>
                  <a:schemeClr val="bg1">
                    <a:lumMod val="50000"/>
                  </a:schemeClr>
                </a:solidFill>
                <a:latin typeface="+mn-lt"/>
                <a:cs typeface="Arial" charset="0"/>
              </a:rPr>
              <a:t>Hjælpelinjer</a:t>
            </a:r>
          </a:p>
          <a:p>
            <a:pPr eaLnBrk="1" hangingPunct="1">
              <a:spcBef>
                <a:spcPts val="0"/>
              </a:spcBef>
              <a:spcAft>
                <a:spcPts val="240"/>
              </a:spcAft>
              <a:buFont typeface="+mj-lt"/>
              <a:buNone/>
              <a:defRPr/>
            </a:pPr>
            <a:endParaRPr lang="da-DK" sz="900" b="1" noProof="1">
              <a:solidFill>
                <a:schemeClr val="bg1">
                  <a:lumMod val="50000"/>
                </a:schemeClr>
              </a:solidFill>
              <a:cs typeface="Arial" panose="020B0604020202020204" pitchFamily="34" charset="0"/>
            </a:endParaRPr>
          </a:p>
          <a:p>
            <a:pPr eaLnBrk="1" hangingPunct="1">
              <a:spcBef>
                <a:spcPts val="0"/>
              </a:spcBef>
              <a:spcAft>
                <a:spcPts val="240"/>
              </a:spcAft>
              <a:buFont typeface="+mj-lt"/>
              <a:buNone/>
              <a:defRPr/>
            </a:pPr>
            <a:r>
              <a:rPr lang="da-DK" sz="900" b="1" noProof="1">
                <a:solidFill>
                  <a:schemeClr val="bg1">
                    <a:lumMod val="50000"/>
                  </a:schemeClr>
                </a:solidFill>
                <a:latin typeface="+mn-lt"/>
                <a:cs typeface="Arial" charset="0"/>
              </a:rPr>
              <a:t>Tip</a:t>
            </a:r>
            <a:r>
              <a:rPr lang="da-DK" sz="900" noProof="1">
                <a:solidFill>
                  <a:schemeClr val="bg1">
                    <a:lumMod val="50000"/>
                  </a:schemeClr>
                </a:solidFill>
                <a:latin typeface="+mn-lt"/>
                <a:cs typeface="Arial" charset="0"/>
              </a:rPr>
              <a:t>: Alt + F9 for hurtig visning af hjælpelinjer</a:t>
            </a:r>
          </a:p>
        </p:txBody>
      </p:sp>
      <p:sp>
        <p:nvSpPr>
          <p:cNvPr id="21" name="Tekstboks 25"/>
          <p:cNvSpPr txBox="1"/>
          <p:nvPr userDrawn="1"/>
        </p:nvSpPr>
        <p:spPr>
          <a:xfrm>
            <a:off x="-1710484" y="4610865"/>
            <a:ext cx="1705046" cy="1121910"/>
          </a:xfrm>
          <a:prstGeom prst="rect">
            <a:avLst/>
          </a:prstGeom>
          <a:noFill/>
        </p:spPr>
        <p:txBody>
          <a:bodyPr wrap="square" lIns="0" tIns="0" rIns="144000" bIns="0" rtlCol="0" anchor="b" anchorCtr="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sz="900" b="1" kern="1200" dirty="0">
                <a:solidFill>
                  <a:schemeClr val="bg1">
                    <a:lumMod val="50000"/>
                  </a:schemeClr>
                </a:solidFill>
                <a:latin typeface="+mn-lt"/>
                <a:ea typeface="+mn-ea"/>
                <a:cs typeface="Arial" charset="0"/>
              </a:rPr>
              <a:t>Tips:</a:t>
            </a:r>
          </a:p>
          <a:p>
            <a:pPr algn="r"/>
            <a:r>
              <a:rPr lang="da-DK" sz="900" kern="1200" dirty="0">
                <a:solidFill>
                  <a:schemeClr val="bg1">
                    <a:lumMod val="50000"/>
                  </a:schemeClr>
                </a:solidFill>
                <a:latin typeface="+mn-lt"/>
                <a:ea typeface="+mn-ea"/>
                <a:cs typeface="Arial" charset="0"/>
              </a:rPr>
              <a:t>For at fremhæve et naturligt hierarki i overskriften eller differentiere evt.</a:t>
            </a:r>
            <a:r>
              <a:rPr lang="da-DK" sz="900" kern="1200" baseline="0" dirty="0">
                <a:solidFill>
                  <a:schemeClr val="bg1">
                    <a:lumMod val="50000"/>
                  </a:schemeClr>
                </a:solidFill>
                <a:latin typeface="+mn-lt"/>
                <a:ea typeface="+mn-ea"/>
                <a:cs typeface="Arial" charset="0"/>
              </a:rPr>
              <a:t> skrift i tekstniveau (overskrift og underoverskrift) bruges de indrammede</a:t>
            </a:r>
            <a:r>
              <a:rPr lang="da-DK" sz="900" kern="1200" dirty="0">
                <a:solidFill>
                  <a:schemeClr val="bg1">
                    <a:lumMod val="50000"/>
                  </a:schemeClr>
                </a:solidFill>
                <a:latin typeface="+mn-lt"/>
                <a:ea typeface="+mn-ea"/>
                <a:cs typeface="Arial" charset="0"/>
              </a:rPr>
              <a:t> temafarver</a:t>
            </a:r>
          </a:p>
        </p:txBody>
      </p:sp>
      <p:sp>
        <p:nvSpPr>
          <p:cNvPr id="2" name="Tekstfelt 1"/>
          <p:cNvSpPr txBox="1"/>
          <p:nvPr userDrawn="1"/>
        </p:nvSpPr>
        <p:spPr>
          <a:xfrm>
            <a:off x="-2056135" y="1196589"/>
            <a:ext cx="2054877" cy="149593"/>
          </a:xfrm>
          <a:prstGeom prst="rect">
            <a:avLst/>
          </a:prstGeom>
          <a:noFill/>
        </p:spPr>
        <p:txBody>
          <a:bodyPr wrap="square" lIns="0" tIns="0" rIns="144000" bIns="0" rtlCol="0">
            <a:spAutoFit/>
          </a:bodyPr>
          <a:lstStyle/>
          <a:p>
            <a:pPr algn="r"/>
            <a:r>
              <a:rPr lang="da-DK" sz="900" kern="1200" dirty="0">
                <a:solidFill>
                  <a:schemeClr val="bg1">
                    <a:lumMod val="50000"/>
                  </a:schemeClr>
                </a:solidFill>
                <a:latin typeface="+mn-lt"/>
                <a:ea typeface="+mn-ea"/>
                <a:cs typeface="Arial" charset="0"/>
              </a:rPr>
              <a:t>Maks tre linjer i stor typografi</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80515" y="0"/>
            <a:ext cx="1836397" cy="1033434"/>
          </a:xfrm>
          <a:prstGeom prst="rect">
            <a:avLst/>
          </a:prstGeom>
        </p:spPr>
      </p:pic>
      <p:pic>
        <p:nvPicPr>
          <p:cNvPr id="26" name="Billede 25"/>
          <p:cNvPicPr>
            <a:picLocks noChangeAspect="1"/>
          </p:cNvPicPr>
          <p:nvPr userDrawn="1"/>
        </p:nvPicPr>
        <p:blipFill>
          <a:blip r:embed="rId3"/>
          <a:stretch>
            <a:fillRect/>
          </a:stretch>
        </p:blipFill>
        <p:spPr>
          <a:xfrm>
            <a:off x="-1715853" y="5778965"/>
            <a:ext cx="1568010" cy="1073383"/>
          </a:xfrm>
          <a:prstGeom prst="rect">
            <a:avLst/>
          </a:prstGeom>
        </p:spPr>
      </p:pic>
      <p:sp>
        <p:nvSpPr>
          <p:cNvPr id="27" name="Rectangle 6"/>
          <p:cNvSpPr/>
          <p:nvPr userDrawn="1"/>
        </p:nvSpPr>
        <p:spPr>
          <a:xfrm>
            <a:off x="-1399565" y="6006008"/>
            <a:ext cx="1233922" cy="78991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p>
        </p:txBody>
      </p:sp>
      <p:pic>
        <p:nvPicPr>
          <p:cNvPr id="20" name="Bille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85858" y="326065"/>
            <a:ext cx="2955077" cy="878585"/>
          </a:xfrm>
          <a:prstGeom prst="rect">
            <a:avLst/>
          </a:prstGeom>
        </p:spPr>
      </p:pic>
    </p:spTree>
    <p:extLst>
      <p:ext uri="{BB962C8B-B14F-4D97-AF65-F5344CB8AC3E}">
        <p14:creationId xmlns:p14="http://schemas.microsoft.com/office/powerpoint/2010/main" val="3108296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dias II">
    <p:spTree>
      <p:nvGrpSpPr>
        <p:cNvPr id="1" name=""/>
        <p:cNvGrpSpPr/>
        <p:nvPr/>
      </p:nvGrpSpPr>
      <p:grpSpPr>
        <a:xfrm>
          <a:off x="0" y="0"/>
          <a:ext cx="0" cy="0"/>
          <a:chOff x="0" y="0"/>
          <a:chExt cx="0" cy="0"/>
        </a:xfrm>
      </p:grpSpPr>
      <p:sp>
        <p:nvSpPr>
          <p:cNvPr id="14" name="Rektangel baggrund"/>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11" name="Pladsholder til tekst 1"/>
          <p:cNvSpPr>
            <a:spLocks noGrp="1"/>
          </p:cNvSpPr>
          <p:nvPr>
            <p:ph type="body" sz="quarter" idx="10"/>
          </p:nvPr>
        </p:nvSpPr>
        <p:spPr>
          <a:xfrm>
            <a:off x="651770" y="2348880"/>
            <a:ext cx="8757481" cy="2096840"/>
          </a:xfrm>
        </p:spPr>
        <p:txBody>
          <a:bodyPr anchor="ctr" anchorCtr="0">
            <a:normAutofit/>
          </a:bodyPr>
          <a:lstStyle>
            <a:lvl1pPr algn="r">
              <a:lnSpc>
                <a:spcPct val="100000"/>
              </a:lnSpc>
              <a:defRPr lang="da-DK" sz="6600" b="1" kern="1200" dirty="0" smtClean="0">
                <a:solidFill>
                  <a:srgbClr val="003127"/>
                </a:solidFill>
                <a:latin typeface="+mj-lt"/>
                <a:ea typeface="+mj-ea"/>
                <a:cs typeface="+mj-cs"/>
              </a:defRPr>
            </a:lvl1pPr>
          </a:lstStyle>
          <a:p>
            <a:pPr lvl="0"/>
            <a:r>
              <a:rPr lang="da-DK" smtClean="0"/>
              <a:t>Klik for at redigere i master</a:t>
            </a:r>
          </a:p>
        </p:txBody>
      </p:sp>
      <p:sp>
        <p:nvSpPr>
          <p:cNvPr id="16" name="Pladsholder til tekst 2"/>
          <p:cNvSpPr>
            <a:spLocks noGrp="1"/>
          </p:cNvSpPr>
          <p:nvPr>
            <p:ph type="body" sz="quarter" idx="11" hasCustomPrompt="1"/>
          </p:nvPr>
        </p:nvSpPr>
        <p:spPr>
          <a:xfrm>
            <a:off x="9580648" y="5229200"/>
            <a:ext cx="2251259" cy="544232"/>
          </a:xfrm>
        </p:spPr>
        <p:txBody>
          <a:bodyPr anchor="b" anchorCtr="0"/>
          <a:lstStyle>
            <a:lvl1pPr>
              <a:defRPr lang="da-DK" sz="1200" b="0" kern="1200" baseline="0" dirty="0" smtClean="0">
                <a:solidFill>
                  <a:srgbClr val="003127"/>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Sted/event</a:t>
            </a:r>
          </a:p>
        </p:txBody>
      </p:sp>
      <p:sp>
        <p:nvSpPr>
          <p:cNvPr id="18" name="Pladsholder til tekst 4"/>
          <p:cNvSpPr>
            <a:spLocks noGrp="1"/>
          </p:cNvSpPr>
          <p:nvPr>
            <p:ph type="body" sz="quarter" idx="13" hasCustomPrompt="1"/>
          </p:nvPr>
        </p:nvSpPr>
        <p:spPr>
          <a:xfrm>
            <a:off x="9580648" y="5961288"/>
            <a:ext cx="2251259" cy="199980"/>
          </a:xfrm>
        </p:spPr>
        <p:txBody>
          <a:bodyPr/>
          <a:lstStyle>
            <a:lvl1pPr>
              <a:defRPr lang="da-DK" sz="1200" b="0" kern="1200" baseline="0" dirty="0" smtClean="0">
                <a:solidFill>
                  <a:srgbClr val="003127"/>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22" name="Pladsholder til dato 21"/>
          <p:cNvSpPr>
            <a:spLocks noGrp="1"/>
          </p:cNvSpPr>
          <p:nvPr>
            <p:ph type="dt" sz="half" idx="14"/>
          </p:nvPr>
        </p:nvSpPr>
        <p:spPr>
          <a:xfrm>
            <a:off x="9582770" y="5780918"/>
            <a:ext cx="2249411" cy="201600"/>
          </a:xfrm>
        </p:spPr>
        <p:txBody>
          <a:bodyPr lIns="0" tIns="0" rIns="0" bIns="0" anchor="t" anchorCtr="0"/>
          <a:lstStyle>
            <a:lvl1pPr marL="171450" indent="-171450">
              <a:defRPr lang="da-DK" sz="1200" b="0" kern="1200" baseline="0" smtClean="0">
                <a:solidFill>
                  <a:srgbClr val="003127"/>
                </a:solidFill>
                <a:latin typeface="+mn-lt"/>
                <a:ea typeface="+mn-ea"/>
                <a:cs typeface="+mn-cs"/>
              </a:defRPr>
            </a:lvl1pPr>
          </a:lstStyle>
          <a:p>
            <a:pPr marL="0" indent="0">
              <a:lnSpc>
                <a:spcPct val="93000"/>
              </a:lnSpc>
              <a:buFont typeface="Arial" panose="020B0604020202020204" pitchFamily="34" charset="0"/>
              <a:buChar char="​"/>
            </a:pPr>
            <a:fld id="{D3929D6B-9EFD-4DB2-B65E-A2D439548A9C}" type="datetime2">
              <a:rPr lang="da-DK" smtClean="0"/>
              <a:pPr marL="0" indent="0">
                <a:lnSpc>
                  <a:spcPct val="93000"/>
                </a:lnSpc>
                <a:buFont typeface="Arial" panose="020B0604020202020204" pitchFamily="34" charset="0"/>
                <a:buChar char="​"/>
              </a:pPr>
              <a:t>11. juni 2020</a:t>
            </a:fld>
            <a:endParaRPr lang="da-DK" dirty="0"/>
          </a:p>
        </p:txBody>
      </p:sp>
      <p:sp>
        <p:nvSpPr>
          <p:cNvPr id="23" name="Pladsholder til sidefod 22" hidden="1"/>
          <p:cNvSpPr>
            <a:spLocks noGrp="1"/>
          </p:cNvSpPr>
          <p:nvPr>
            <p:ph type="ftr" sz="quarter" idx="15"/>
          </p:nvPr>
        </p:nvSpPr>
        <p:spPr>
          <a:xfrm>
            <a:off x="1530747" y="7692037"/>
            <a:ext cx="4853285" cy="201461"/>
          </a:xfrm>
        </p:spPr>
        <p:txBody>
          <a:bodyPr/>
          <a:lstStyle>
            <a:lvl1pPr>
              <a:defRPr>
                <a:solidFill>
                  <a:schemeClr val="bg1">
                    <a:lumMod val="75000"/>
                  </a:schemeClr>
                </a:solidFill>
              </a:defRPr>
            </a:lvl1pPr>
          </a:lstStyle>
          <a:p>
            <a:r>
              <a:rPr lang="da-DK" smtClean="0"/>
              <a:t>/ Landbrugsstyrelsen / oplæg for Økonominetværk - 4. september 2019</a:t>
            </a:r>
            <a:endParaRPr lang="da-DK" dirty="0"/>
          </a:p>
        </p:txBody>
      </p:sp>
      <p:sp>
        <p:nvSpPr>
          <p:cNvPr id="24" name="Pladsholder til slidenummer 23" hidden="1"/>
          <p:cNvSpPr>
            <a:spLocks noGrp="1"/>
          </p:cNvSpPr>
          <p:nvPr>
            <p:ph type="sldNum" sz="quarter" idx="16"/>
          </p:nvPr>
        </p:nvSpPr>
        <p:spPr>
          <a:xfrm>
            <a:off x="1091723" y="7692037"/>
            <a:ext cx="397835" cy="201461"/>
          </a:xfrm>
        </p:spPr>
        <p:txBody>
          <a:bodyPr/>
          <a:lstStyle>
            <a:lvl1pPr>
              <a:defRPr>
                <a:solidFill>
                  <a:schemeClr val="bg1">
                    <a:lumMod val="75000"/>
                  </a:schemeClr>
                </a:solidFill>
              </a:defRPr>
            </a:lvl1pPr>
          </a:lstStyle>
          <a:p>
            <a:fld id="{667EC89C-17A0-4E64-A6D2-B825673CEEDF}" type="slidenum">
              <a:rPr lang="da-DK" smtClean="0"/>
              <a:pPr/>
              <a:t>‹nr.›</a:t>
            </a:fld>
            <a:endParaRPr lang="da-DK" dirty="0"/>
          </a:p>
        </p:txBody>
      </p:sp>
      <p:sp>
        <p:nvSpPr>
          <p:cNvPr id="21" name="Tekstboks 25"/>
          <p:cNvSpPr txBox="1"/>
          <p:nvPr userDrawn="1"/>
        </p:nvSpPr>
        <p:spPr>
          <a:xfrm>
            <a:off x="-1710484" y="4610865"/>
            <a:ext cx="1705046" cy="1121910"/>
          </a:xfrm>
          <a:prstGeom prst="rect">
            <a:avLst/>
          </a:prstGeom>
          <a:noFill/>
        </p:spPr>
        <p:txBody>
          <a:bodyPr wrap="square" lIns="0" tIns="0" rIns="144000" bIns="0" rtlCol="0" anchor="b" anchorCtr="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sz="900" b="1" kern="1200" dirty="0">
                <a:solidFill>
                  <a:schemeClr val="bg1">
                    <a:lumMod val="50000"/>
                  </a:schemeClr>
                </a:solidFill>
                <a:latin typeface="+mn-lt"/>
                <a:ea typeface="+mn-ea"/>
                <a:cs typeface="Arial" charset="0"/>
              </a:rPr>
              <a:t>Tips:</a:t>
            </a:r>
          </a:p>
          <a:p>
            <a:pPr algn="r"/>
            <a:r>
              <a:rPr lang="da-DK" sz="900" kern="1200" dirty="0">
                <a:solidFill>
                  <a:schemeClr val="bg1">
                    <a:lumMod val="50000"/>
                  </a:schemeClr>
                </a:solidFill>
                <a:latin typeface="+mn-lt"/>
                <a:ea typeface="+mn-ea"/>
                <a:cs typeface="Arial" charset="0"/>
              </a:rPr>
              <a:t>For at fremhæve et naturligt hierarki i overskriften eller differentiere evt.</a:t>
            </a:r>
            <a:r>
              <a:rPr lang="da-DK" sz="900" kern="1200" baseline="0" dirty="0">
                <a:solidFill>
                  <a:schemeClr val="bg1">
                    <a:lumMod val="50000"/>
                  </a:schemeClr>
                </a:solidFill>
                <a:latin typeface="+mn-lt"/>
                <a:ea typeface="+mn-ea"/>
                <a:cs typeface="Arial" charset="0"/>
              </a:rPr>
              <a:t> skrift i tekstniveau (overskrift og underoverskrift) bruges de indrammede</a:t>
            </a:r>
            <a:r>
              <a:rPr lang="da-DK" sz="900" kern="1200" dirty="0">
                <a:solidFill>
                  <a:schemeClr val="bg1">
                    <a:lumMod val="50000"/>
                  </a:schemeClr>
                </a:solidFill>
                <a:latin typeface="+mn-lt"/>
                <a:ea typeface="+mn-ea"/>
                <a:cs typeface="Arial" charset="0"/>
              </a:rPr>
              <a:t> temafarver</a:t>
            </a:r>
          </a:p>
        </p:txBody>
      </p:sp>
      <p:pic>
        <p:nvPicPr>
          <p:cNvPr id="26" name="Billede 25"/>
          <p:cNvPicPr>
            <a:picLocks noChangeAspect="1"/>
          </p:cNvPicPr>
          <p:nvPr userDrawn="1"/>
        </p:nvPicPr>
        <p:blipFill>
          <a:blip r:embed="rId2"/>
          <a:stretch>
            <a:fillRect/>
          </a:stretch>
        </p:blipFill>
        <p:spPr>
          <a:xfrm>
            <a:off x="-1715853" y="5778965"/>
            <a:ext cx="1568010" cy="1073383"/>
          </a:xfrm>
          <a:prstGeom prst="rect">
            <a:avLst/>
          </a:prstGeom>
        </p:spPr>
      </p:pic>
      <p:sp>
        <p:nvSpPr>
          <p:cNvPr id="27" name="Rectangle 6"/>
          <p:cNvSpPr/>
          <p:nvPr userDrawn="1"/>
        </p:nvSpPr>
        <p:spPr>
          <a:xfrm>
            <a:off x="-1399565" y="6006008"/>
            <a:ext cx="1233922" cy="78991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p>
        </p:txBody>
      </p:sp>
      <p:pic>
        <p:nvPicPr>
          <p:cNvPr id="13" name="Bille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85858" y="326065"/>
            <a:ext cx="2955077" cy="878585"/>
          </a:xfrm>
          <a:prstGeom prst="rect">
            <a:avLst/>
          </a:prstGeom>
        </p:spPr>
      </p:pic>
    </p:spTree>
    <p:extLst>
      <p:ext uri="{BB962C8B-B14F-4D97-AF65-F5344CB8AC3E}">
        <p14:creationId xmlns:p14="http://schemas.microsoft.com/office/powerpoint/2010/main" val="2997509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dias til mørkt billede">
    <p:spTree>
      <p:nvGrpSpPr>
        <p:cNvPr id="1" name=""/>
        <p:cNvGrpSpPr/>
        <p:nvPr/>
      </p:nvGrpSpPr>
      <p:grpSpPr>
        <a:xfrm>
          <a:off x="0" y="0"/>
          <a:ext cx="0" cy="0"/>
          <a:chOff x="0" y="0"/>
          <a:chExt cx="0" cy="0"/>
        </a:xfrm>
      </p:grpSpPr>
      <p:sp>
        <p:nvSpPr>
          <p:cNvPr id="13" name="Pladsholder til billede 0"/>
          <p:cNvSpPr>
            <a:spLocks noGrp="1"/>
          </p:cNvSpPr>
          <p:nvPr>
            <p:ph type="pic" sz="quarter" idx="17" hasCustomPrompt="1"/>
          </p:nvPr>
        </p:nvSpPr>
        <p:spPr>
          <a:xfrm>
            <a:off x="1" y="0"/>
            <a:ext cx="12192000" cy="6858000"/>
          </a:xfrm>
          <a:solidFill>
            <a:schemeClr val="bg1">
              <a:lumMod val="85000"/>
            </a:schemeClr>
          </a:solidFill>
        </p:spPr>
        <p:txBody>
          <a:bodyPr lIns="108000" tIns="180000" anchor="t" anchorCtr="0"/>
          <a:lstStyle>
            <a:lvl1pPr marL="0" indent="0" algn="l">
              <a:buFontTx/>
              <a:buNone/>
              <a:defRPr sz="1200" b="0" baseline="0">
                <a:solidFill>
                  <a:schemeClr val="tx1">
                    <a:lumMod val="50000"/>
                    <a:lumOff val="50000"/>
                  </a:schemeClr>
                </a:solidFill>
              </a:defRPr>
            </a:lvl1pPr>
          </a:lstStyle>
          <a:p>
            <a:r>
              <a:rPr lang="da-DK" dirty="0"/>
              <a:t>Klik her og indsæt mørkt billede, via fanen Indsæt, Billeder</a:t>
            </a:r>
          </a:p>
        </p:txBody>
      </p:sp>
      <p:sp>
        <p:nvSpPr>
          <p:cNvPr id="11" name="Pladsholder til tekst 1"/>
          <p:cNvSpPr>
            <a:spLocks noGrp="1"/>
          </p:cNvSpPr>
          <p:nvPr>
            <p:ph type="body" sz="quarter" idx="10"/>
          </p:nvPr>
        </p:nvSpPr>
        <p:spPr>
          <a:xfrm>
            <a:off x="651770" y="2348880"/>
            <a:ext cx="8757481" cy="2096840"/>
          </a:xfrm>
        </p:spPr>
        <p:txBody>
          <a:bodyPr anchor="ctr" anchorCtr="0">
            <a:normAutofit/>
          </a:bodyPr>
          <a:lstStyle>
            <a:lvl1pPr algn="r">
              <a:lnSpc>
                <a:spcPct val="100000"/>
              </a:lnSpc>
              <a:defRPr lang="da-DK" sz="6600" b="1" kern="1200" dirty="0" smtClean="0">
                <a:solidFill>
                  <a:schemeClr val="bg1"/>
                </a:solidFill>
                <a:latin typeface="+mj-lt"/>
                <a:ea typeface="+mj-ea"/>
                <a:cs typeface="+mj-cs"/>
              </a:defRPr>
            </a:lvl1pPr>
          </a:lstStyle>
          <a:p>
            <a:pPr lvl="0"/>
            <a:r>
              <a:rPr lang="da-DK" smtClean="0"/>
              <a:t>Klik for at redigere i master</a:t>
            </a:r>
          </a:p>
        </p:txBody>
      </p:sp>
      <p:sp>
        <p:nvSpPr>
          <p:cNvPr id="30" name="Pladsholder til tekst 2"/>
          <p:cNvSpPr>
            <a:spLocks noGrp="1"/>
          </p:cNvSpPr>
          <p:nvPr>
            <p:ph type="body" sz="quarter" idx="11" hasCustomPrompt="1"/>
          </p:nvPr>
        </p:nvSpPr>
        <p:spPr>
          <a:xfrm>
            <a:off x="9580648" y="5229200"/>
            <a:ext cx="2251259" cy="544232"/>
          </a:xfrm>
        </p:spPr>
        <p:txBody>
          <a:bodyPr anchor="b" anchorCtr="0"/>
          <a:lstStyle>
            <a:lvl1pPr>
              <a:defRPr lang="da-DK" sz="1200" b="0" kern="1200" baseline="0" dirty="0" smtClean="0">
                <a:solidFill>
                  <a:schemeClr val="bg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Sted/event</a:t>
            </a:r>
          </a:p>
        </p:txBody>
      </p:sp>
      <p:sp>
        <p:nvSpPr>
          <p:cNvPr id="31" name="Pladsholder til tekst 4"/>
          <p:cNvSpPr>
            <a:spLocks noGrp="1"/>
          </p:cNvSpPr>
          <p:nvPr>
            <p:ph type="body" sz="quarter" idx="13" hasCustomPrompt="1"/>
          </p:nvPr>
        </p:nvSpPr>
        <p:spPr>
          <a:xfrm>
            <a:off x="9580648" y="5961288"/>
            <a:ext cx="2251259" cy="199980"/>
          </a:xfrm>
        </p:spPr>
        <p:txBody>
          <a:bodyPr/>
          <a:lstStyle>
            <a:lvl1pPr>
              <a:defRPr lang="da-DK" sz="1200" b="0" kern="1200" baseline="0" dirty="0" smtClean="0">
                <a:solidFill>
                  <a:schemeClr val="bg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32" name="Pladsholder til dato 21"/>
          <p:cNvSpPr>
            <a:spLocks noGrp="1"/>
          </p:cNvSpPr>
          <p:nvPr>
            <p:ph type="dt" sz="half" idx="14"/>
          </p:nvPr>
        </p:nvSpPr>
        <p:spPr>
          <a:xfrm>
            <a:off x="9582770" y="5780918"/>
            <a:ext cx="2249411" cy="201600"/>
          </a:xfrm>
        </p:spPr>
        <p:txBody>
          <a:bodyPr lIns="0" tIns="0" rIns="0" bIns="0" anchor="t" anchorCtr="0"/>
          <a:lstStyle>
            <a:lvl1pPr marL="171450" indent="-171450">
              <a:defRPr lang="da-DK" sz="1200" b="0" kern="1200" baseline="0" smtClean="0">
                <a:solidFill>
                  <a:schemeClr val="bg1"/>
                </a:solidFill>
                <a:latin typeface="+mn-lt"/>
                <a:ea typeface="+mn-ea"/>
                <a:cs typeface="+mn-cs"/>
              </a:defRPr>
            </a:lvl1pPr>
          </a:lstStyle>
          <a:p>
            <a:pPr marL="0" indent="0">
              <a:lnSpc>
                <a:spcPct val="93000"/>
              </a:lnSpc>
              <a:buFont typeface="Arial" panose="020B0604020202020204" pitchFamily="34" charset="0"/>
              <a:buChar char="​"/>
            </a:pPr>
            <a:fld id="{842C42B3-303A-405E-9BFE-A74133550D1E}" type="datetime2">
              <a:rPr lang="da-DK" smtClean="0"/>
              <a:pPr marL="0" indent="0">
                <a:lnSpc>
                  <a:spcPct val="93000"/>
                </a:lnSpc>
                <a:buFont typeface="Arial" panose="020B0604020202020204" pitchFamily="34" charset="0"/>
                <a:buChar char="​"/>
              </a:pPr>
              <a:t>11. juni 2020</a:t>
            </a:fld>
            <a:endParaRPr lang="da-DK" dirty="0"/>
          </a:p>
        </p:txBody>
      </p:sp>
      <p:sp>
        <p:nvSpPr>
          <p:cNvPr id="3" name="Pladsholder logo"/>
          <p:cNvSpPr>
            <a:spLocks noGrp="1"/>
          </p:cNvSpPr>
          <p:nvPr>
            <p:ph type="body" sz="quarter" idx="18" hasCustomPrompt="1"/>
          </p:nvPr>
        </p:nvSpPr>
        <p:spPr>
          <a:xfrm>
            <a:off x="8887114" y="327600"/>
            <a:ext cx="2956370" cy="878400"/>
          </a:xfrm>
          <a:blipFill>
            <a:blip r:embed="rId2"/>
            <a:stretch>
              <a:fillRect/>
            </a:stretch>
          </a:blipFill>
        </p:spPr>
        <p:txBody>
          <a:bodyPr/>
          <a:lstStyle>
            <a:lvl1pPr>
              <a:defRPr sz="100" b="0">
                <a:solidFill>
                  <a:schemeClr val="tx1"/>
                </a:solidFill>
              </a:defRPr>
            </a:lvl1pPr>
          </a:lstStyle>
          <a:p>
            <a:pPr lvl="0"/>
            <a:r>
              <a:rPr lang="da-DK" dirty="0"/>
              <a:t>.</a:t>
            </a:r>
          </a:p>
        </p:txBody>
      </p:sp>
      <p:sp>
        <p:nvSpPr>
          <p:cNvPr id="23" name="Pladsholder til sidefod 22" hidden="1"/>
          <p:cNvSpPr>
            <a:spLocks noGrp="1"/>
          </p:cNvSpPr>
          <p:nvPr>
            <p:ph type="ftr" sz="quarter" idx="15"/>
          </p:nvPr>
        </p:nvSpPr>
        <p:spPr>
          <a:xfrm>
            <a:off x="1530747" y="7692037"/>
            <a:ext cx="4853285" cy="201461"/>
          </a:xfrm>
        </p:spPr>
        <p:txBody>
          <a:bodyPr/>
          <a:lstStyle>
            <a:lvl1pPr>
              <a:defRPr>
                <a:solidFill>
                  <a:schemeClr val="bg1">
                    <a:lumMod val="75000"/>
                  </a:schemeClr>
                </a:solidFill>
              </a:defRPr>
            </a:lvl1pPr>
          </a:lstStyle>
          <a:p>
            <a:r>
              <a:rPr lang="da-DK" smtClean="0"/>
              <a:t>/ Landbrugsstyrelsen / oplæg for Økonominetværk - 4. september 2019</a:t>
            </a:r>
            <a:endParaRPr lang="da-DK" dirty="0"/>
          </a:p>
        </p:txBody>
      </p:sp>
      <p:sp>
        <p:nvSpPr>
          <p:cNvPr id="24" name="Pladsholder til slidenummer 23" hidden="1"/>
          <p:cNvSpPr>
            <a:spLocks noGrp="1"/>
          </p:cNvSpPr>
          <p:nvPr>
            <p:ph type="sldNum" sz="quarter" idx="16"/>
          </p:nvPr>
        </p:nvSpPr>
        <p:spPr>
          <a:xfrm>
            <a:off x="1091723" y="7692037"/>
            <a:ext cx="397835" cy="201461"/>
          </a:xfrm>
        </p:spPr>
        <p:txBody>
          <a:bodyPr/>
          <a:lstStyle>
            <a:lvl1pPr>
              <a:defRPr>
                <a:solidFill>
                  <a:schemeClr val="bg1">
                    <a:lumMod val="75000"/>
                  </a:schemeClr>
                </a:solidFill>
              </a:defRPr>
            </a:lvl1pPr>
          </a:lstStyle>
          <a:p>
            <a:fld id="{667EC89C-17A0-4E64-A6D2-B825673CEEDF}" type="slidenum">
              <a:rPr lang="da-DK" smtClean="0"/>
              <a:pPr/>
              <a:t>‹nr.›</a:t>
            </a:fld>
            <a:endParaRPr lang="da-DK" dirty="0"/>
          </a:p>
        </p:txBody>
      </p:sp>
      <p:pic>
        <p:nvPicPr>
          <p:cNvPr id="29" name="Billede 2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80516" y="0"/>
            <a:ext cx="1843474" cy="1037416"/>
          </a:xfrm>
          <a:prstGeom prst="rect">
            <a:avLst/>
          </a:prstGeom>
        </p:spPr>
      </p:pic>
      <p:sp>
        <p:nvSpPr>
          <p:cNvPr id="38" name="Tekstboks 25"/>
          <p:cNvSpPr txBox="1"/>
          <p:nvPr userDrawn="1"/>
        </p:nvSpPr>
        <p:spPr>
          <a:xfrm>
            <a:off x="-1710484" y="4610865"/>
            <a:ext cx="1705046" cy="1121910"/>
          </a:xfrm>
          <a:prstGeom prst="rect">
            <a:avLst/>
          </a:prstGeom>
          <a:noFill/>
        </p:spPr>
        <p:txBody>
          <a:bodyPr wrap="square" lIns="0" tIns="0" rIns="144000" bIns="0" rtlCol="0" anchor="b" anchorCtr="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sz="900" b="1" kern="1200" dirty="0">
                <a:solidFill>
                  <a:schemeClr val="bg1">
                    <a:lumMod val="50000"/>
                  </a:schemeClr>
                </a:solidFill>
                <a:latin typeface="+mn-lt"/>
                <a:ea typeface="+mn-ea"/>
                <a:cs typeface="Arial" charset="0"/>
              </a:rPr>
              <a:t>Tips:</a:t>
            </a:r>
          </a:p>
          <a:p>
            <a:pPr algn="r"/>
            <a:r>
              <a:rPr lang="da-DK" sz="900" kern="1200" dirty="0">
                <a:solidFill>
                  <a:schemeClr val="bg1">
                    <a:lumMod val="50000"/>
                  </a:schemeClr>
                </a:solidFill>
                <a:latin typeface="+mn-lt"/>
                <a:ea typeface="+mn-ea"/>
                <a:cs typeface="Arial" charset="0"/>
              </a:rPr>
              <a:t>For at fremhæve et naturligt hierarki i overskriften eller differentiere evt.</a:t>
            </a:r>
            <a:r>
              <a:rPr lang="da-DK" sz="900" kern="1200" baseline="0" dirty="0">
                <a:solidFill>
                  <a:schemeClr val="bg1">
                    <a:lumMod val="50000"/>
                  </a:schemeClr>
                </a:solidFill>
                <a:latin typeface="+mn-lt"/>
                <a:ea typeface="+mn-ea"/>
                <a:cs typeface="Arial" charset="0"/>
              </a:rPr>
              <a:t> skrift i tekstniveau (overskrift og underoverskrift) bruges de indrammede</a:t>
            </a:r>
            <a:r>
              <a:rPr lang="da-DK" sz="900" kern="1200" dirty="0">
                <a:solidFill>
                  <a:schemeClr val="bg1">
                    <a:lumMod val="50000"/>
                  </a:schemeClr>
                </a:solidFill>
                <a:latin typeface="+mn-lt"/>
                <a:ea typeface="+mn-ea"/>
                <a:cs typeface="Arial" charset="0"/>
              </a:rPr>
              <a:t> temafarver</a:t>
            </a:r>
          </a:p>
        </p:txBody>
      </p:sp>
      <p:grpSp>
        <p:nvGrpSpPr>
          <p:cNvPr id="41" name="Gruppe 40"/>
          <p:cNvGrpSpPr/>
          <p:nvPr userDrawn="1"/>
        </p:nvGrpSpPr>
        <p:grpSpPr>
          <a:xfrm>
            <a:off x="12192000" y="1941320"/>
            <a:ext cx="2032529" cy="3185487"/>
            <a:chOff x="9150825" y="2171823"/>
            <a:chExt cx="2032000" cy="3185487"/>
          </a:xfrm>
        </p:grpSpPr>
        <p:sp>
          <p:nvSpPr>
            <p:cNvPr id="42" name="TextBox 12"/>
            <p:cNvSpPr txBox="1">
              <a:spLocks noChangeArrowheads="1"/>
            </p:cNvSpPr>
            <p:nvPr/>
          </p:nvSpPr>
          <p:spPr bwMode="auto">
            <a:xfrm>
              <a:off x="9150825" y="2171823"/>
              <a:ext cx="2032000"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Tips</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Hvis du sletter billedet, og sætter et ny ind, kan billedet lægge sig foran tekst og grafikken, hvis dette sker, skal du vælge billedet, højreklik og vælg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Placer bagest</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p:txBody>
        </p:sp>
        <p:pic>
          <p:nvPicPr>
            <p:cNvPr id="43" name="Billede 7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 name="Gruppe 78"/>
            <p:cNvGrpSpPr>
              <a:grpSpLocks/>
            </p:cNvGrpSpPr>
            <p:nvPr/>
          </p:nvGrpSpPr>
          <p:grpSpPr bwMode="auto">
            <a:xfrm>
              <a:off x="9305577" y="3846855"/>
              <a:ext cx="330145" cy="379412"/>
              <a:chOff x="1018031" y="5509431"/>
              <a:chExt cx="373412" cy="429121"/>
            </a:xfrm>
          </p:grpSpPr>
          <p:pic>
            <p:nvPicPr>
              <p:cNvPr id="50" name="Billede 7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sp>
        <p:nvSpPr>
          <p:cNvPr id="52" name="AutoShape 4"/>
          <p:cNvSpPr>
            <a:spLocks/>
          </p:cNvSpPr>
          <p:nvPr userDrawn="1"/>
        </p:nvSpPr>
        <p:spPr bwMode="gray">
          <a:xfrm>
            <a:off x="12192001" y="16587"/>
            <a:ext cx="1754916" cy="1401922"/>
          </a:xfrm>
          <a:prstGeom prst="rect">
            <a:avLst/>
          </a:prstGeom>
          <a:noFill/>
          <a:ln w="12700" algn="ctr">
            <a:noFill/>
            <a:miter lim="800000"/>
            <a:headEnd/>
            <a:tailEnd/>
          </a:ln>
          <a:effectLst/>
        </p:spPr>
        <p:txBody>
          <a:bodyPr wrap="square" lIns="144000" tIns="0" rIns="0" bIns="0">
            <a:spAutoFit/>
          </a:bodyPr>
          <a:lstStyle/>
          <a:p>
            <a:pPr eaLnBrk="1" fontAlgn="auto" hangingPunct="1">
              <a:spcBef>
                <a:spcPts val="0"/>
              </a:spcBef>
              <a:spcAft>
                <a:spcPts val="600"/>
              </a:spcAft>
              <a:buFont typeface="+mj-lt"/>
              <a:buNone/>
              <a:defRPr/>
            </a:pPr>
            <a:r>
              <a:rPr lang="da-DK" sz="900" b="1" noProof="1">
                <a:solidFill>
                  <a:schemeClr val="bg1">
                    <a:lumMod val="50000"/>
                  </a:schemeClr>
                </a:solidFill>
                <a:latin typeface="+mn-lt"/>
                <a:cs typeface="Arial" charset="0"/>
              </a:rPr>
              <a:t>Gitter- og hjælpelinjer</a:t>
            </a:r>
          </a:p>
          <a:p>
            <a:pPr eaLnBrk="1" fontAlgn="auto" hangingPunct="1">
              <a:spcBef>
                <a:spcPts val="0"/>
              </a:spcBef>
              <a:spcAft>
                <a:spcPts val="240"/>
              </a:spcAft>
              <a:buFont typeface="+mj-lt"/>
              <a:buNone/>
              <a:defRPr/>
            </a:pPr>
            <a:r>
              <a:rPr lang="da-DK" sz="900" noProof="1">
                <a:solidFill>
                  <a:schemeClr val="bg1">
                    <a:lumMod val="50000"/>
                  </a:schemeClr>
                </a:solidFill>
                <a:latin typeface="+mn-lt"/>
                <a:cs typeface="Arial" charset="0"/>
              </a:rPr>
              <a:t>For at se gitter- og hjælpelinjer</a:t>
            </a:r>
          </a:p>
          <a:p>
            <a:pPr eaLnBrk="1" fontAlgn="auto" hangingPunct="1">
              <a:spcBef>
                <a:spcPts val="0"/>
              </a:spcBef>
              <a:spcAft>
                <a:spcPts val="240"/>
              </a:spcAft>
              <a:buFont typeface="+mj-lt"/>
              <a:buNone/>
              <a:defRPr/>
            </a:pPr>
            <a:r>
              <a:rPr lang="da-DK" sz="900" b="1" noProof="1">
                <a:solidFill>
                  <a:schemeClr val="bg1">
                    <a:lumMod val="50000"/>
                  </a:schemeClr>
                </a:solidFill>
                <a:cs typeface="Arial" charset="0"/>
              </a:rPr>
              <a:t>1.</a:t>
            </a:r>
            <a:r>
              <a:rPr lang="da-DK" sz="900" noProof="1">
                <a:solidFill>
                  <a:schemeClr val="bg1">
                    <a:lumMod val="50000"/>
                  </a:schemeClr>
                </a:solidFill>
                <a:cs typeface="Arial" charset="0"/>
              </a:rPr>
              <a:t> Klik på </a:t>
            </a:r>
            <a:r>
              <a:rPr lang="da-DK" sz="900" b="1" noProof="1">
                <a:solidFill>
                  <a:schemeClr val="bg1">
                    <a:lumMod val="50000"/>
                  </a:schemeClr>
                </a:solidFill>
                <a:cs typeface="Arial" charset="0"/>
              </a:rPr>
              <a:t>Vis</a:t>
            </a:r>
            <a:endParaRPr lang="da-DK" sz="900" noProof="1">
              <a:solidFill>
                <a:schemeClr val="bg1">
                  <a:lumMod val="50000"/>
                </a:schemeClr>
              </a:solidFill>
              <a:latin typeface="+mn-lt"/>
              <a:cs typeface="Arial" charset="0"/>
            </a:endParaRPr>
          </a:p>
          <a:p>
            <a:pPr eaLnBrk="1" fontAlgn="auto" hangingPunct="1">
              <a:spcBef>
                <a:spcPts val="0"/>
              </a:spcBef>
              <a:spcAft>
                <a:spcPts val="240"/>
              </a:spcAft>
              <a:buFont typeface="+mj-lt"/>
              <a:buNone/>
              <a:defRPr/>
            </a:pPr>
            <a:r>
              <a:rPr lang="da-DK" sz="900" b="1" noProof="1">
                <a:solidFill>
                  <a:schemeClr val="bg1">
                    <a:lumMod val="50000"/>
                  </a:schemeClr>
                </a:solidFill>
                <a:latin typeface="+mn-lt"/>
                <a:cs typeface="Arial" charset="0"/>
              </a:rPr>
              <a:t>2. </a:t>
            </a:r>
            <a:r>
              <a:rPr lang="da-DK" sz="900" noProof="1">
                <a:solidFill>
                  <a:schemeClr val="bg1">
                    <a:lumMod val="50000"/>
                  </a:schemeClr>
                </a:solidFill>
                <a:latin typeface="+mn-lt"/>
                <a:cs typeface="Arial" charset="0"/>
              </a:rPr>
              <a:t>Vælg </a:t>
            </a:r>
            <a:r>
              <a:rPr lang="da-DK" sz="900" b="1" noProof="1">
                <a:solidFill>
                  <a:schemeClr val="bg1">
                    <a:lumMod val="50000"/>
                  </a:schemeClr>
                </a:solidFill>
                <a:latin typeface="+mn-lt"/>
                <a:cs typeface="Arial" charset="0"/>
              </a:rPr>
              <a:t>Gitterlinjer</a:t>
            </a:r>
            <a:endParaRPr lang="da-DK" sz="900" noProof="1">
              <a:solidFill>
                <a:schemeClr val="bg1">
                  <a:lumMod val="50000"/>
                </a:schemeClr>
              </a:solidFill>
              <a:latin typeface="+mn-lt"/>
              <a:cs typeface="Arial" charset="0"/>
            </a:endParaRPr>
          </a:p>
          <a:p>
            <a:pPr eaLnBrk="1" hangingPunct="1">
              <a:spcBef>
                <a:spcPts val="0"/>
              </a:spcBef>
              <a:spcAft>
                <a:spcPts val="240"/>
              </a:spcAft>
              <a:buFont typeface="+mj-lt"/>
              <a:buNone/>
              <a:defRPr/>
            </a:pPr>
            <a:r>
              <a:rPr lang="da-DK" sz="900" noProof="1">
                <a:solidFill>
                  <a:schemeClr val="bg1">
                    <a:lumMod val="50000"/>
                  </a:schemeClr>
                </a:solidFill>
                <a:latin typeface="+mn-lt"/>
                <a:cs typeface="Arial" charset="0"/>
              </a:rPr>
              <a:t>og/eller </a:t>
            </a:r>
            <a:r>
              <a:rPr lang="da-DK" sz="900" b="1" noProof="1">
                <a:solidFill>
                  <a:schemeClr val="bg1">
                    <a:lumMod val="50000"/>
                  </a:schemeClr>
                </a:solidFill>
                <a:latin typeface="+mn-lt"/>
                <a:cs typeface="Arial" charset="0"/>
              </a:rPr>
              <a:t>Hjælpelinjer</a:t>
            </a:r>
          </a:p>
          <a:p>
            <a:pPr eaLnBrk="1" hangingPunct="1">
              <a:spcBef>
                <a:spcPts val="0"/>
              </a:spcBef>
              <a:spcAft>
                <a:spcPts val="240"/>
              </a:spcAft>
              <a:buFont typeface="+mj-lt"/>
              <a:buNone/>
              <a:defRPr/>
            </a:pPr>
            <a:endParaRPr lang="da-DK" sz="900" b="1" noProof="1">
              <a:solidFill>
                <a:schemeClr val="bg1">
                  <a:lumMod val="50000"/>
                </a:schemeClr>
              </a:solidFill>
              <a:cs typeface="Arial" panose="020B0604020202020204" pitchFamily="34" charset="0"/>
            </a:endParaRPr>
          </a:p>
          <a:p>
            <a:pPr eaLnBrk="1" hangingPunct="1">
              <a:spcBef>
                <a:spcPts val="0"/>
              </a:spcBef>
              <a:spcAft>
                <a:spcPts val="240"/>
              </a:spcAft>
              <a:buFont typeface="+mj-lt"/>
              <a:buNone/>
              <a:defRPr/>
            </a:pPr>
            <a:r>
              <a:rPr lang="da-DK" sz="900" b="1" noProof="1">
                <a:solidFill>
                  <a:schemeClr val="bg1">
                    <a:lumMod val="50000"/>
                  </a:schemeClr>
                </a:solidFill>
                <a:latin typeface="+mn-lt"/>
                <a:cs typeface="Arial" charset="0"/>
              </a:rPr>
              <a:t>Tip</a:t>
            </a:r>
            <a:r>
              <a:rPr lang="da-DK" sz="900" noProof="1">
                <a:solidFill>
                  <a:schemeClr val="bg1">
                    <a:lumMod val="50000"/>
                  </a:schemeClr>
                </a:solidFill>
                <a:latin typeface="+mn-lt"/>
                <a:cs typeface="Arial" charset="0"/>
              </a:rPr>
              <a:t>: Alt + F9 for hurtig visning af hjælpelinjer</a:t>
            </a:r>
          </a:p>
        </p:txBody>
      </p:sp>
      <p:sp>
        <p:nvSpPr>
          <p:cNvPr id="26" name="Tekstfelt 25"/>
          <p:cNvSpPr txBox="1"/>
          <p:nvPr userDrawn="1"/>
        </p:nvSpPr>
        <p:spPr>
          <a:xfrm>
            <a:off x="-2056135" y="1196589"/>
            <a:ext cx="2054877" cy="149593"/>
          </a:xfrm>
          <a:prstGeom prst="rect">
            <a:avLst/>
          </a:prstGeom>
          <a:noFill/>
        </p:spPr>
        <p:txBody>
          <a:bodyPr wrap="square" lIns="0" tIns="0" rIns="144000" bIns="0" rtlCol="0">
            <a:spAutoFit/>
          </a:bodyPr>
          <a:lstStyle/>
          <a:p>
            <a:pPr algn="r"/>
            <a:r>
              <a:rPr lang="da-DK" sz="900" kern="1200" dirty="0">
                <a:solidFill>
                  <a:schemeClr val="bg1">
                    <a:lumMod val="50000"/>
                  </a:schemeClr>
                </a:solidFill>
                <a:latin typeface="+mn-lt"/>
                <a:ea typeface="+mn-ea"/>
                <a:cs typeface="Arial" charset="0"/>
              </a:rPr>
              <a:t>Maks tre linjer i stor typografi</a:t>
            </a:r>
          </a:p>
        </p:txBody>
      </p:sp>
      <p:pic>
        <p:nvPicPr>
          <p:cNvPr id="22" name="Billede 21"/>
          <p:cNvPicPr>
            <a:picLocks noChangeAspect="1"/>
          </p:cNvPicPr>
          <p:nvPr userDrawn="1"/>
        </p:nvPicPr>
        <p:blipFill>
          <a:blip r:embed="rId6"/>
          <a:stretch>
            <a:fillRect/>
          </a:stretch>
        </p:blipFill>
        <p:spPr>
          <a:xfrm>
            <a:off x="-1715853" y="5778965"/>
            <a:ext cx="1568010" cy="1073383"/>
          </a:xfrm>
          <a:prstGeom prst="rect">
            <a:avLst/>
          </a:prstGeom>
        </p:spPr>
      </p:pic>
      <p:sp>
        <p:nvSpPr>
          <p:cNvPr id="28" name="Rectangle 6"/>
          <p:cNvSpPr/>
          <p:nvPr userDrawn="1"/>
        </p:nvSpPr>
        <p:spPr>
          <a:xfrm>
            <a:off x="-1399564" y="6008874"/>
            <a:ext cx="472813" cy="78991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p>
        </p:txBody>
      </p:sp>
    </p:spTree>
    <p:extLst>
      <p:ext uri="{BB962C8B-B14F-4D97-AF65-F5344CB8AC3E}">
        <p14:creationId xmlns:p14="http://schemas.microsoft.com/office/powerpoint/2010/main" val="309764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dirty="0"/>
              <a:t>Klik her for at tilføje titel</a:t>
            </a:r>
          </a:p>
        </p:txBody>
      </p:sp>
      <p:sp>
        <p:nvSpPr>
          <p:cNvPr id="3" name="Content Placeholder 2"/>
          <p:cNvSpPr>
            <a:spLocks noGrp="1"/>
          </p:cNvSpPr>
          <p:nvPr>
            <p:ph idx="1" hasCustomPrompt="1"/>
          </p:nvPr>
        </p:nvSpPr>
        <p:spPr/>
        <p:txBody>
          <a:bodyPr rIns="1036800"/>
          <a:lstStyle>
            <a:lvl1pPr>
              <a:defRPr/>
            </a:lvl1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p:cNvSpPr>
            <a:spLocks noGrp="1"/>
          </p:cNvSpPr>
          <p:nvPr>
            <p:ph type="dt" sz="half" idx="10"/>
          </p:nvPr>
        </p:nvSpPr>
        <p:spPr/>
        <p:txBody>
          <a:bodyPr/>
          <a:lstStyle/>
          <a:p>
            <a:fld id="{D709F18B-C64D-467D-95E0-03999A31A181}" type="datetime1">
              <a:rPr lang="da-DK" smtClean="0"/>
              <a:t>11-06-2020</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Box 16"/>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Tree>
    <p:extLst>
      <p:ext uri="{BB962C8B-B14F-4D97-AF65-F5344CB8AC3E}">
        <p14:creationId xmlns:p14="http://schemas.microsoft.com/office/powerpoint/2010/main" val="3353099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dias til lyst billede">
    <p:spTree>
      <p:nvGrpSpPr>
        <p:cNvPr id="1" name=""/>
        <p:cNvGrpSpPr/>
        <p:nvPr/>
      </p:nvGrpSpPr>
      <p:grpSpPr>
        <a:xfrm>
          <a:off x="0" y="0"/>
          <a:ext cx="0" cy="0"/>
          <a:chOff x="0" y="0"/>
          <a:chExt cx="0" cy="0"/>
        </a:xfrm>
      </p:grpSpPr>
      <p:sp>
        <p:nvSpPr>
          <p:cNvPr id="13" name="Pladsholder til billede 0"/>
          <p:cNvSpPr>
            <a:spLocks noGrp="1"/>
          </p:cNvSpPr>
          <p:nvPr>
            <p:ph type="pic" sz="quarter" idx="17" hasCustomPrompt="1"/>
          </p:nvPr>
        </p:nvSpPr>
        <p:spPr>
          <a:xfrm>
            <a:off x="1" y="0"/>
            <a:ext cx="12192000" cy="6858000"/>
          </a:xfrm>
          <a:solidFill>
            <a:schemeClr val="bg1">
              <a:lumMod val="85000"/>
            </a:schemeClr>
          </a:solidFill>
        </p:spPr>
        <p:txBody>
          <a:bodyPr lIns="108000" tIns="180000" anchor="t" anchorCtr="0"/>
          <a:lstStyle>
            <a:lvl1pPr marL="0" indent="0" algn="l">
              <a:buFontTx/>
              <a:buNone/>
              <a:defRPr sz="1200" b="0" baseline="0">
                <a:solidFill>
                  <a:schemeClr val="tx1">
                    <a:lumMod val="50000"/>
                    <a:lumOff val="50000"/>
                  </a:schemeClr>
                </a:solidFill>
              </a:defRPr>
            </a:lvl1pPr>
          </a:lstStyle>
          <a:p>
            <a:r>
              <a:rPr lang="da-DK" dirty="0"/>
              <a:t>Klik her og indsæt lyst billede, via fanen Indsæt, Billeder</a:t>
            </a:r>
          </a:p>
        </p:txBody>
      </p:sp>
      <p:sp>
        <p:nvSpPr>
          <p:cNvPr id="11" name="Pladsholder til tekst 1"/>
          <p:cNvSpPr>
            <a:spLocks noGrp="1"/>
          </p:cNvSpPr>
          <p:nvPr>
            <p:ph type="body" sz="quarter" idx="10"/>
          </p:nvPr>
        </p:nvSpPr>
        <p:spPr>
          <a:xfrm>
            <a:off x="651770" y="2348880"/>
            <a:ext cx="8714269" cy="2096840"/>
          </a:xfrm>
        </p:spPr>
        <p:txBody>
          <a:bodyPr anchor="ctr" anchorCtr="0">
            <a:normAutofit/>
          </a:bodyPr>
          <a:lstStyle>
            <a:lvl1pPr algn="r">
              <a:lnSpc>
                <a:spcPct val="100000"/>
              </a:lnSpc>
              <a:defRPr lang="da-DK" sz="6600" b="1" kern="1200" dirty="0" smtClean="0">
                <a:solidFill>
                  <a:srgbClr val="003127"/>
                </a:solidFill>
                <a:latin typeface="+mj-lt"/>
                <a:ea typeface="+mj-ea"/>
                <a:cs typeface="+mj-cs"/>
              </a:defRPr>
            </a:lvl1pPr>
          </a:lstStyle>
          <a:p>
            <a:pPr lvl="0"/>
            <a:r>
              <a:rPr lang="da-DK" smtClean="0"/>
              <a:t>Klik for at redigere i master</a:t>
            </a:r>
          </a:p>
        </p:txBody>
      </p:sp>
      <p:sp>
        <p:nvSpPr>
          <p:cNvPr id="23" name="Pladsholder til sidefod 22" hidden="1"/>
          <p:cNvSpPr>
            <a:spLocks noGrp="1"/>
          </p:cNvSpPr>
          <p:nvPr>
            <p:ph type="ftr" sz="quarter" idx="15"/>
          </p:nvPr>
        </p:nvSpPr>
        <p:spPr>
          <a:xfrm>
            <a:off x="1530747" y="7692037"/>
            <a:ext cx="4853285" cy="201461"/>
          </a:xfrm>
        </p:spPr>
        <p:txBody>
          <a:bodyPr/>
          <a:lstStyle>
            <a:lvl1pPr>
              <a:defRPr>
                <a:solidFill>
                  <a:schemeClr val="bg1">
                    <a:lumMod val="75000"/>
                  </a:schemeClr>
                </a:solidFill>
              </a:defRPr>
            </a:lvl1pPr>
          </a:lstStyle>
          <a:p>
            <a:r>
              <a:rPr lang="da-DK" smtClean="0"/>
              <a:t>/ Landbrugsstyrelsen / oplæg for Økonominetværk - 4. september 2019</a:t>
            </a:r>
            <a:endParaRPr lang="da-DK" dirty="0"/>
          </a:p>
        </p:txBody>
      </p:sp>
      <p:sp>
        <p:nvSpPr>
          <p:cNvPr id="24" name="Pladsholder til slidenummer 23" hidden="1"/>
          <p:cNvSpPr>
            <a:spLocks noGrp="1"/>
          </p:cNvSpPr>
          <p:nvPr>
            <p:ph type="sldNum" sz="quarter" idx="16"/>
          </p:nvPr>
        </p:nvSpPr>
        <p:spPr>
          <a:xfrm>
            <a:off x="1091723" y="7692037"/>
            <a:ext cx="397835" cy="201461"/>
          </a:xfrm>
        </p:spPr>
        <p:txBody>
          <a:bodyPr/>
          <a:lstStyle>
            <a:lvl1pPr>
              <a:defRPr>
                <a:solidFill>
                  <a:schemeClr val="bg1">
                    <a:lumMod val="75000"/>
                  </a:schemeClr>
                </a:solidFill>
              </a:defRPr>
            </a:lvl1pPr>
          </a:lstStyle>
          <a:p>
            <a:fld id="{667EC89C-17A0-4E64-A6D2-B825673CEEDF}" type="slidenum">
              <a:rPr lang="da-DK" smtClean="0"/>
              <a:pPr/>
              <a:t>‹nr.›</a:t>
            </a:fld>
            <a:endParaRPr lang="da-DK" dirty="0"/>
          </a:p>
        </p:txBody>
      </p:sp>
      <p:pic>
        <p:nvPicPr>
          <p:cNvPr id="25" name="Billed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80514" y="1475"/>
            <a:ext cx="1849825" cy="1040990"/>
          </a:xfrm>
          <a:prstGeom prst="rect">
            <a:avLst/>
          </a:prstGeom>
        </p:spPr>
      </p:pic>
      <p:sp>
        <p:nvSpPr>
          <p:cNvPr id="22" name="Pladsholder logo"/>
          <p:cNvSpPr>
            <a:spLocks noGrp="1"/>
          </p:cNvSpPr>
          <p:nvPr>
            <p:ph type="body" sz="quarter" idx="18" hasCustomPrompt="1"/>
          </p:nvPr>
        </p:nvSpPr>
        <p:spPr>
          <a:xfrm>
            <a:off x="8887114" y="327600"/>
            <a:ext cx="2956370" cy="878400"/>
          </a:xfrm>
          <a:blipFill>
            <a:blip r:embed="rId3"/>
            <a:stretch>
              <a:fillRect/>
            </a:stretch>
          </a:blipFill>
        </p:spPr>
        <p:txBody>
          <a:bodyPr/>
          <a:lstStyle>
            <a:lvl1pPr>
              <a:defRPr sz="100" b="0">
                <a:solidFill>
                  <a:schemeClr val="tx1"/>
                </a:solidFill>
              </a:defRPr>
            </a:lvl1pPr>
          </a:lstStyle>
          <a:p>
            <a:pPr lvl="0"/>
            <a:r>
              <a:rPr lang="da-DK" dirty="0"/>
              <a:t>.</a:t>
            </a:r>
          </a:p>
        </p:txBody>
      </p:sp>
      <p:sp>
        <p:nvSpPr>
          <p:cNvPr id="27" name="Pladsholder til tekst 2"/>
          <p:cNvSpPr>
            <a:spLocks noGrp="1"/>
          </p:cNvSpPr>
          <p:nvPr>
            <p:ph type="body" sz="quarter" idx="11" hasCustomPrompt="1"/>
          </p:nvPr>
        </p:nvSpPr>
        <p:spPr>
          <a:xfrm>
            <a:off x="9580648" y="5229200"/>
            <a:ext cx="2251259" cy="544232"/>
          </a:xfrm>
        </p:spPr>
        <p:txBody>
          <a:bodyPr anchor="b" anchorCtr="0"/>
          <a:lstStyle>
            <a:lvl1pPr>
              <a:defRPr lang="da-DK" sz="1200" b="0" kern="1200" baseline="0" dirty="0" smtClean="0">
                <a:solidFill>
                  <a:srgbClr val="003127"/>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Sted/event</a:t>
            </a:r>
          </a:p>
        </p:txBody>
      </p:sp>
      <p:sp>
        <p:nvSpPr>
          <p:cNvPr id="34" name="Pladsholder til tekst 4"/>
          <p:cNvSpPr>
            <a:spLocks noGrp="1"/>
          </p:cNvSpPr>
          <p:nvPr>
            <p:ph type="body" sz="quarter" idx="13" hasCustomPrompt="1"/>
          </p:nvPr>
        </p:nvSpPr>
        <p:spPr>
          <a:xfrm>
            <a:off x="9580648" y="5961288"/>
            <a:ext cx="2251259" cy="199980"/>
          </a:xfrm>
        </p:spPr>
        <p:txBody>
          <a:bodyPr/>
          <a:lstStyle>
            <a:lvl1pPr>
              <a:defRPr lang="da-DK" sz="1200" b="0" kern="1200" baseline="0" dirty="0" smtClean="0">
                <a:solidFill>
                  <a:srgbClr val="003127"/>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41" name="Pladsholder til dato 21"/>
          <p:cNvSpPr>
            <a:spLocks noGrp="1"/>
          </p:cNvSpPr>
          <p:nvPr>
            <p:ph type="dt" sz="half" idx="14"/>
          </p:nvPr>
        </p:nvSpPr>
        <p:spPr>
          <a:xfrm>
            <a:off x="9582770" y="5780918"/>
            <a:ext cx="2249411" cy="201600"/>
          </a:xfrm>
        </p:spPr>
        <p:txBody>
          <a:bodyPr lIns="0" tIns="0" rIns="0" bIns="0" anchor="t" anchorCtr="0"/>
          <a:lstStyle>
            <a:lvl1pPr marL="171450" indent="-171450">
              <a:defRPr lang="da-DK" sz="1200" b="0" kern="1200" baseline="0" smtClean="0">
                <a:solidFill>
                  <a:srgbClr val="003127"/>
                </a:solidFill>
                <a:latin typeface="+mn-lt"/>
                <a:ea typeface="+mn-ea"/>
                <a:cs typeface="+mn-cs"/>
              </a:defRPr>
            </a:lvl1pPr>
          </a:lstStyle>
          <a:p>
            <a:pPr marL="0" indent="0">
              <a:lnSpc>
                <a:spcPct val="93000"/>
              </a:lnSpc>
              <a:buFont typeface="Arial" panose="020B0604020202020204" pitchFamily="34" charset="0"/>
              <a:buChar char="​"/>
            </a:pPr>
            <a:fld id="{06F18F29-E462-453E-8C8B-F9E00C712952}" type="datetime2">
              <a:rPr lang="da-DK" smtClean="0"/>
              <a:pPr marL="0" indent="0">
                <a:lnSpc>
                  <a:spcPct val="93000"/>
                </a:lnSpc>
                <a:buFont typeface="Arial" panose="020B0604020202020204" pitchFamily="34" charset="0"/>
                <a:buChar char="​"/>
              </a:pPr>
              <a:t>11. juni 2020</a:t>
            </a:fld>
            <a:endParaRPr lang="da-DK" dirty="0"/>
          </a:p>
        </p:txBody>
      </p:sp>
      <p:sp>
        <p:nvSpPr>
          <p:cNvPr id="43" name="Tekstboks 25"/>
          <p:cNvSpPr txBox="1"/>
          <p:nvPr userDrawn="1"/>
        </p:nvSpPr>
        <p:spPr>
          <a:xfrm>
            <a:off x="-1710484" y="4610865"/>
            <a:ext cx="1705046" cy="1121910"/>
          </a:xfrm>
          <a:prstGeom prst="rect">
            <a:avLst/>
          </a:prstGeom>
          <a:noFill/>
        </p:spPr>
        <p:txBody>
          <a:bodyPr wrap="square" lIns="0" tIns="0" rIns="144000" bIns="0" rtlCol="0" anchor="b" anchorCtr="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sz="900" b="1" kern="1200" dirty="0">
                <a:solidFill>
                  <a:schemeClr val="bg1">
                    <a:lumMod val="50000"/>
                  </a:schemeClr>
                </a:solidFill>
                <a:latin typeface="+mn-lt"/>
                <a:ea typeface="+mn-ea"/>
                <a:cs typeface="Arial" charset="0"/>
              </a:rPr>
              <a:t>Tips:</a:t>
            </a:r>
          </a:p>
          <a:p>
            <a:pPr algn="r"/>
            <a:r>
              <a:rPr lang="da-DK" sz="900" kern="1200" dirty="0">
                <a:solidFill>
                  <a:schemeClr val="bg1">
                    <a:lumMod val="50000"/>
                  </a:schemeClr>
                </a:solidFill>
                <a:latin typeface="+mn-lt"/>
                <a:ea typeface="+mn-ea"/>
                <a:cs typeface="Arial" charset="0"/>
              </a:rPr>
              <a:t>For at fremhæve et naturligt hierarki i overskriften eller differentiere evt.</a:t>
            </a:r>
            <a:r>
              <a:rPr lang="da-DK" sz="900" kern="1200" baseline="0" dirty="0">
                <a:solidFill>
                  <a:schemeClr val="bg1">
                    <a:lumMod val="50000"/>
                  </a:schemeClr>
                </a:solidFill>
                <a:latin typeface="+mn-lt"/>
                <a:ea typeface="+mn-ea"/>
                <a:cs typeface="Arial" charset="0"/>
              </a:rPr>
              <a:t> skrift i tekstniveau (overskrift og underoverskrift) bruges de indrammede</a:t>
            </a:r>
            <a:r>
              <a:rPr lang="da-DK" sz="900" kern="1200" dirty="0">
                <a:solidFill>
                  <a:schemeClr val="bg1">
                    <a:lumMod val="50000"/>
                  </a:schemeClr>
                </a:solidFill>
                <a:latin typeface="+mn-lt"/>
                <a:ea typeface="+mn-ea"/>
                <a:cs typeface="Arial" charset="0"/>
              </a:rPr>
              <a:t> temafarver</a:t>
            </a:r>
          </a:p>
        </p:txBody>
      </p:sp>
      <p:grpSp>
        <p:nvGrpSpPr>
          <p:cNvPr id="46" name="Gruppe 45"/>
          <p:cNvGrpSpPr/>
          <p:nvPr userDrawn="1"/>
        </p:nvGrpSpPr>
        <p:grpSpPr>
          <a:xfrm>
            <a:off x="12192000" y="1941320"/>
            <a:ext cx="2032529" cy="3185487"/>
            <a:chOff x="9150825" y="2171823"/>
            <a:chExt cx="2032000" cy="3185487"/>
          </a:xfrm>
        </p:grpSpPr>
        <p:sp>
          <p:nvSpPr>
            <p:cNvPr id="47" name="TextBox 12"/>
            <p:cNvSpPr txBox="1">
              <a:spLocks noChangeArrowheads="1"/>
            </p:cNvSpPr>
            <p:nvPr/>
          </p:nvSpPr>
          <p:spPr bwMode="auto">
            <a:xfrm>
              <a:off x="9150825" y="2171823"/>
              <a:ext cx="2032000"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Tips</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Hvis du sletter billedet, og sætter et ny ind, kan billedet lægge sig foran tekst og grafikken, hvis dette sker, skal du vælge billedet, højreklik og vælg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Placer bagest</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p:txBody>
        </p:sp>
        <p:pic>
          <p:nvPicPr>
            <p:cNvPr id="48" name="Billede 7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 name="Gruppe 78"/>
            <p:cNvGrpSpPr>
              <a:grpSpLocks/>
            </p:cNvGrpSpPr>
            <p:nvPr/>
          </p:nvGrpSpPr>
          <p:grpSpPr bwMode="auto">
            <a:xfrm>
              <a:off x="9305577" y="3846855"/>
              <a:ext cx="330145" cy="379412"/>
              <a:chOff x="1018031" y="5509431"/>
              <a:chExt cx="373412" cy="429121"/>
            </a:xfrm>
          </p:grpSpPr>
          <p:pic>
            <p:nvPicPr>
              <p:cNvPr id="50" name="Billede 7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sp>
        <p:nvSpPr>
          <p:cNvPr id="52" name="AutoShape 4"/>
          <p:cNvSpPr>
            <a:spLocks/>
          </p:cNvSpPr>
          <p:nvPr userDrawn="1"/>
        </p:nvSpPr>
        <p:spPr bwMode="gray">
          <a:xfrm>
            <a:off x="12192001" y="16587"/>
            <a:ext cx="1754916" cy="1401922"/>
          </a:xfrm>
          <a:prstGeom prst="rect">
            <a:avLst/>
          </a:prstGeom>
          <a:noFill/>
          <a:ln w="12700" algn="ctr">
            <a:noFill/>
            <a:miter lim="800000"/>
            <a:headEnd/>
            <a:tailEnd/>
          </a:ln>
          <a:effectLst/>
        </p:spPr>
        <p:txBody>
          <a:bodyPr wrap="square" lIns="144000" tIns="0" rIns="0" bIns="0">
            <a:spAutoFit/>
          </a:bodyPr>
          <a:lstStyle/>
          <a:p>
            <a:pPr eaLnBrk="1" fontAlgn="auto" hangingPunct="1">
              <a:spcBef>
                <a:spcPts val="0"/>
              </a:spcBef>
              <a:spcAft>
                <a:spcPts val="600"/>
              </a:spcAft>
              <a:buFont typeface="+mj-lt"/>
              <a:buNone/>
              <a:defRPr/>
            </a:pPr>
            <a:r>
              <a:rPr lang="da-DK" sz="900" b="1" noProof="1">
                <a:solidFill>
                  <a:schemeClr val="bg1">
                    <a:lumMod val="50000"/>
                  </a:schemeClr>
                </a:solidFill>
                <a:latin typeface="+mn-lt"/>
                <a:cs typeface="Arial" charset="0"/>
              </a:rPr>
              <a:t>Gitter- og hjælpelinjer</a:t>
            </a:r>
          </a:p>
          <a:p>
            <a:pPr eaLnBrk="1" fontAlgn="auto" hangingPunct="1">
              <a:spcBef>
                <a:spcPts val="0"/>
              </a:spcBef>
              <a:spcAft>
                <a:spcPts val="240"/>
              </a:spcAft>
              <a:buFont typeface="+mj-lt"/>
              <a:buNone/>
              <a:defRPr/>
            </a:pPr>
            <a:r>
              <a:rPr lang="da-DK" sz="900" noProof="1">
                <a:solidFill>
                  <a:schemeClr val="bg1">
                    <a:lumMod val="50000"/>
                  </a:schemeClr>
                </a:solidFill>
                <a:latin typeface="+mn-lt"/>
                <a:cs typeface="Arial" charset="0"/>
              </a:rPr>
              <a:t>For at se gitter- og hjælpelinjer</a:t>
            </a:r>
          </a:p>
          <a:p>
            <a:pPr eaLnBrk="1" fontAlgn="auto" hangingPunct="1">
              <a:spcBef>
                <a:spcPts val="0"/>
              </a:spcBef>
              <a:spcAft>
                <a:spcPts val="240"/>
              </a:spcAft>
              <a:buFont typeface="+mj-lt"/>
              <a:buNone/>
              <a:defRPr/>
            </a:pPr>
            <a:r>
              <a:rPr lang="da-DK" sz="900" b="1" noProof="1">
                <a:solidFill>
                  <a:schemeClr val="bg1">
                    <a:lumMod val="50000"/>
                  </a:schemeClr>
                </a:solidFill>
                <a:cs typeface="Arial" charset="0"/>
              </a:rPr>
              <a:t>1.</a:t>
            </a:r>
            <a:r>
              <a:rPr lang="da-DK" sz="900" noProof="1">
                <a:solidFill>
                  <a:schemeClr val="bg1">
                    <a:lumMod val="50000"/>
                  </a:schemeClr>
                </a:solidFill>
                <a:cs typeface="Arial" charset="0"/>
              </a:rPr>
              <a:t> Klik på </a:t>
            </a:r>
            <a:r>
              <a:rPr lang="da-DK" sz="900" b="1" noProof="1">
                <a:solidFill>
                  <a:schemeClr val="bg1">
                    <a:lumMod val="50000"/>
                  </a:schemeClr>
                </a:solidFill>
                <a:cs typeface="Arial" charset="0"/>
              </a:rPr>
              <a:t>Vis</a:t>
            </a:r>
            <a:endParaRPr lang="da-DK" sz="900" noProof="1">
              <a:solidFill>
                <a:schemeClr val="bg1">
                  <a:lumMod val="50000"/>
                </a:schemeClr>
              </a:solidFill>
              <a:latin typeface="+mn-lt"/>
              <a:cs typeface="Arial" charset="0"/>
            </a:endParaRPr>
          </a:p>
          <a:p>
            <a:pPr eaLnBrk="1" fontAlgn="auto" hangingPunct="1">
              <a:spcBef>
                <a:spcPts val="0"/>
              </a:spcBef>
              <a:spcAft>
                <a:spcPts val="240"/>
              </a:spcAft>
              <a:buFont typeface="+mj-lt"/>
              <a:buNone/>
              <a:defRPr/>
            </a:pPr>
            <a:r>
              <a:rPr lang="da-DK" sz="900" b="1" noProof="1">
                <a:solidFill>
                  <a:schemeClr val="bg1">
                    <a:lumMod val="50000"/>
                  </a:schemeClr>
                </a:solidFill>
                <a:latin typeface="+mn-lt"/>
                <a:cs typeface="Arial" charset="0"/>
              </a:rPr>
              <a:t>2. </a:t>
            </a:r>
            <a:r>
              <a:rPr lang="da-DK" sz="900" noProof="1">
                <a:solidFill>
                  <a:schemeClr val="bg1">
                    <a:lumMod val="50000"/>
                  </a:schemeClr>
                </a:solidFill>
                <a:latin typeface="+mn-lt"/>
                <a:cs typeface="Arial" charset="0"/>
              </a:rPr>
              <a:t>Vælg </a:t>
            </a:r>
            <a:r>
              <a:rPr lang="da-DK" sz="900" b="1" noProof="1">
                <a:solidFill>
                  <a:schemeClr val="bg1">
                    <a:lumMod val="50000"/>
                  </a:schemeClr>
                </a:solidFill>
                <a:latin typeface="+mn-lt"/>
                <a:cs typeface="Arial" charset="0"/>
              </a:rPr>
              <a:t>Gitterlinjer</a:t>
            </a:r>
            <a:endParaRPr lang="da-DK" sz="900" noProof="1">
              <a:solidFill>
                <a:schemeClr val="bg1">
                  <a:lumMod val="50000"/>
                </a:schemeClr>
              </a:solidFill>
              <a:latin typeface="+mn-lt"/>
              <a:cs typeface="Arial" charset="0"/>
            </a:endParaRPr>
          </a:p>
          <a:p>
            <a:pPr eaLnBrk="1" hangingPunct="1">
              <a:spcBef>
                <a:spcPts val="0"/>
              </a:spcBef>
              <a:spcAft>
                <a:spcPts val="240"/>
              </a:spcAft>
              <a:buFont typeface="+mj-lt"/>
              <a:buNone/>
              <a:defRPr/>
            </a:pPr>
            <a:r>
              <a:rPr lang="da-DK" sz="900" noProof="1">
                <a:solidFill>
                  <a:schemeClr val="bg1">
                    <a:lumMod val="50000"/>
                  </a:schemeClr>
                </a:solidFill>
                <a:latin typeface="+mn-lt"/>
                <a:cs typeface="Arial" charset="0"/>
              </a:rPr>
              <a:t>og/eller </a:t>
            </a:r>
            <a:r>
              <a:rPr lang="da-DK" sz="900" b="1" noProof="1">
                <a:solidFill>
                  <a:schemeClr val="bg1">
                    <a:lumMod val="50000"/>
                  </a:schemeClr>
                </a:solidFill>
                <a:latin typeface="+mn-lt"/>
                <a:cs typeface="Arial" charset="0"/>
              </a:rPr>
              <a:t>Hjælpelinjer</a:t>
            </a:r>
          </a:p>
          <a:p>
            <a:pPr eaLnBrk="1" hangingPunct="1">
              <a:spcBef>
                <a:spcPts val="0"/>
              </a:spcBef>
              <a:spcAft>
                <a:spcPts val="240"/>
              </a:spcAft>
              <a:buFont typeface="+mj-lt"/>
              <a:buNone/>
              <a:defRPr/>
            </a:pPr>
            <a:endParaRPr lang="da-DK" sz="900" b="1" noProof="1">
              <a:solidFill>
                <a:schemeClr val="bg1">
                  <a:lumMod val="50000"/>
                </a:schemeClr>
              </a:solidFill>
              <a:cs typeface="Arial" panose="020B0604020202020204" pitchFamily="34" charset="0"/>
            </a:endParaRPr>
          </a:p>
          <a:p>
            <a:pPr eaLnBrk="1" hangingPunct="1">
              <a:spcBef>
                <a:spcPts val="0"/>
              </a:spcBef>
              <a:spcAft>
                <a:spcPts val="240"/>
              </a:spcAft>
              <a:buFont typeface="+mj-lt"/>
              <a:buNone/>
              <a:defRPr/>
            </a:pPr>
            <a:r>
              <a:rPr lang="da-DK" sz="900" b="1" noProof="1">
                <a:solidFill>
                  <a:schemeClr val="bg1">
                    <a:lumMod val="50000"/>
                  </a:schemeClr>
                </a:solidFill>
                <a:latin typeface="+mn-lt"/>
                <a:cs typeface="Arial" charset="0"/>
              </a:rPr>
              <a:t>Tip</a:t>
            </a:r>
            <a:r>
              <a:rPr lang="da-DK" sz="900" noProof="1">
                <a:solidFill>
                  <a:schemeClr val="bg1">
                    <a:lumMod val="50000"/>
                  </a:schemeClr>
                </a:solidFill>
                <a:latin typeface="+mn-lt"/>
                <a:cs typeface="Arial" charset="0"/>
              </a:rPr>
              <a:t>: Alt + F9 for hurtig visning af hjælpelinjer</a:t>
            </a:r>
          </a:p>
        </p:txBody>
      </p:sp>
      <p:sp>
        <p:nvSpPr>
          <p:cNvPr id="28" name="Tekstfelt 27"/>
          <p:cNvSpPr txBox="1"/>
          <p:nvPr userDrawn="1"/>
        </p:nvSpPr>
        <p:spPr>
          <a:xfrm>
            <a:off x="-2056135" y="1196589"/>
            <a:ext cx="2054877" cy="149593"/>
          </a:xfrm>
          <a:prstGeom prst="rect">
            <a:avLst/>
          </a:prstGeom>
          <a:noFill/>
        </p:spPr>
        <p:txBody>
          <a:bodyPr wrap="square" lIns="0" tIns="0" rIns="144000" bIns="0" rtlCol="0">
            <a:spAutoFit/>
          </a:bodyPr>
          <a:lstStyle/>
          <a:p>
            <a:pPr algn="r"/>
            <a:r>
              <a:rPr lang="da-DK" sz="900" kern="1200" dirty="0">
                <a:solidFill>
                  <a:schemeClr val="bg1">
                    <a:lumMod val="50000"/>
                  </a:schemeClr>
                </a:solidFill>
                <a:latin typeface="+mn-lt"/>
                <a:ea typeface="+mn-ea"/>
                <a:cs typeface="Arial" charset="0"/>
              </a:rPr>
              <a:t>Maks tre linjer i stor typografi</a:t>
            </a:r>
          </a:p>
        </p:txBody>
      </p:sp>
      <p:pic>
        <p:nvPicPr>
          <p:cNvPr id="30" name="Billede 29"/>
          <p:cNvPicPr>
            <a:picLocks noChangeAspect="1"/>
          </p:cNvPicPr>
          <p:nvPr userDrawn="1"/>
        </p:nvPicPr>
        <p:blipFill>
          <a:blip r:embed="rId6"/>
          <a:stretch>
            <a:fillRect/>
          </a:stretch>
        </p:blipFill>
        <p:spPr>
          <a:xfrm>
            <a:off x="-1715853" y="5778965"/>
            <a:ext cx="1568010" cy="1073383"/>
          </a:xfrm>
          <a:prstGeom prst="rect">
            <a:avLst/>
          </a:prstGeom>
        </p:spPr>
      </p:pic>
      <p:sp>
        <p:nvSpPr>
          <p:cNvPr id="31" name="Rectangle 6"/>
          <p:cNvSpPr/>
          <p:nvPr userDrawn="1"/>
        </p:nvSpPr>
        <p:spPr>
          <a:xfrm>
            <a:off x="-1399564" y="6008874"/>
            <a:ext cx="472813" cy="78991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a-DK" sz="1800" dirty="0"/>
          </a:p>
        </p:txBody>
      </p:sp>
    </p:spTree>
    <p:extLst>
      <p:ext uri="{BB962C8B-B14F-4D97-AF65-F5344CB8AC3E}">
        <p14:creationId xmlns:p14="http://schemas.microsoft.com/office/powerpoint/2010/main" val="223013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itat med billede">
    <p:spTree>
      <p:nvGrpSpPr>
        <p:cNvPr id="1" name=""/>
        <p:cNvGrpSpPr/>
        <p:nvPr/>
      </p:nvGrpSpPr>
      <p:grpSpPr>
        <a:xfrm>
          <a:off x="0" y="0"/>
          <a:ext cx="0" cy="0"/>
          <a:chOff x="0" y="0"/>
          <a:chExt cx="0" cy="0"/>
        </a:xfrm>
      </p:grpSpPr>
      <p:sp>
        <p:nvSpPr>
          <p:cNvPr id="13" name="Pladsholder til billede 6"/>
          <p:cNvSpPr>
            <a:spLocks noGrp="1"/>
          </p:cNvSpPr>
          <p:nvPr>
            <p:ph type="pic" sz="quarter" idx="17" hasCustomPrompt="1"/>
          </p:nvPr>
        </p:nvSpPr>
        <p:spPr>
          <a:xfrm>
            <a:off x="1" y="0"/>
            <a:ext cx="12192000" cy="6858000"/>
          </a:xfrm>
          <a:solidFill>
            <a:schemeClr val="bg1">
              <a:lumMod val="85000"/>
            </a:schemeClr>
          </a:solidFill>
        </p:spPr>
        <p:txBody>
          <a:bodyPr lIns="108000" tIns="180000" anchor="t" anchorCtr="0"/>
          <a:lstStyle>
            <a:lvl1pPr marL="0" indent="0" algn="l">
              <a:buFontTx/>
              <a:buNone/>
              <a:defRPr sz="1200" b="0" baseline="0">
                <a:solidFill>
                  <a:schemeClr val="tx1">
                    <a:lumMod val="50000"/>
                    <a:lumOff val="50000"/>
                  </a:schemeClr>
                </a:solidFill>
              </a:defRPr>
            </a:lvl1pPr>
          </a:lstStyle>
          <a:p>
            <a:r>
              <a:rPr lang="da-DK" dirty="0"/>
              <a:t>Klik her og indsæt lyst billede, via fanen Indsæt, Billeder eller indsæt farvet baggrund.</a:t>
            </a:r>
          </a:p>
        </p:txBody>
      </p:sp>
      <p:sp>
        <p:nvSpPr>
          <p:cNvPr id="11" name="Pladsholder til tekst 11"/>
          <p:cNvSpPr>
            <a:spLocks noGrp="1"/>
          </p:cNvSpPr>
          <p:nvPr>
            <p:ph type="body" sz="quarter" idx="10"/>
          </p:nvPr>
        </p:nvSpPr>
        <p:spPr>
          <a:xfrm>
            <a:off x="651770" y="2348880"/>
            <a:ext cx="8757481" cy="2096840"/>
          </a:xfrm>
        </p:spPr>
        <p:txBody>
          <a:bodyPr anchor="ctr" anchorCtr="0">
            <a:normAutofit/>
          </a:bodyPr>
          <a:lstStyle>
            <a:lvl1pPr algn="r">
              <a:lnSpc>
                <a:spcPct val="100000"/>
              </a:lnSpc>
              <a:defRPr lang="da-DK" sz="6600" b="1" kern="1200" dirty="0" smtClean="0">
                <a:solidFill>
                  <a:schemeClr val="bg1"/>
                </a:solidFill>
                <a:latin typeface="+mj-lt"/>
                <a:ea typeface="+mj-ea"/>
                <a:cs typeface="+mj-cs"/>
              </a:defRPr>
            </a:lvl1pPr>
          </a:lstStyle>
          <a:p>
            <a:pPr lvl="0"/>
            <a:r>
              <a:rPr lang="da-DK" smtClean="0"/>
              <a:t>Klik for at redigere i master</a:t>
            </a:r>
          </a:p>
        </p:txBody>
      </p:sp>
      <p:sp>
        <p:nvSpPr>
          <p:cNvPr id="18" name="Pladsholder til tekst 2"/>
          <p:cNvSpPr>
            <a:spLocks noGrp="1"/>
          </p:cNvSpPr>
          <p:nvPr>
            <p:ph type="body" sz="quarter" idx="13" hasCustomPrompt="1"/>
          </p:nvPr>
        </p:nvSpPr>
        <p:spPr>
          <a:xfrm>
            <a:off x="9582095" y="5026816"/>
            <a:ext cx="2250586" cy="576000"/>
          </a:xfrm>
        </p:spPr>
        <p:txBody>
          <a:bodyPr/>
          <a:lstStyle>
            <a:lvl1pPr>
              <a:defRPr lang="da-DK" sz="1700" b="0" kern="1200" baseline="0" dirty="0" smtClean="0">
                <a:solidFill>
                  <a:schemeClr val="bg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4" name="Pladsholder til dato 3" hidden="1"/>
          <p:cNvSpPr>
            <a:spLocks noGrp="1"/>
          </p:cNvSpPr>
          <p:nvPr>
            <p:ph type="dt" sz="half" idx="18"/>
          </p:nvPr>
        </p:nvSpPr>
        <p:spPr/>
        <p:txBody>
          <a:bodyPr/>
          <a:lstStyle/>
          <a:p>
            <a:fld id="{92AF11F5-DDE9-4E98-81BC-F592D6206B9D}" type="datetime2">
              <a:rPr lang="da-DK" smtClean="0"/>
              <a:t>11. juni 2020</a:t>
            </a:fld>
            <a:endParaRPr lang="da-DK" dirty="0"/>
          </a:p>
        </p:txBody>
      </p:sp>
      <p:sp>
        <p:nvSpPr>
          <p:cNvPr id="5" name="Pladsholder til sidefod 4"/>
          <p:cNvSpPr>
            <a:spLocks noGrp="1"/>
          </p:cNvSpPr>
          <p:nvPr>
            <p:ph type="ftr" sz="quarter" idx="19"/>
          </p:nvPr>
        </p:nvSpPr>
        <p:spPr/>
        <p:txBody>
          <a:bodyPr/>
          <a:lstStyle>
            <a:lvl1pPr>
              <a:defRPr>
                <a:solidFill>
                  <a:schemeClr val="bg1"/>
                </a:solidFill>
              </a:defRPr>
            </a:lvl1pPr>
          </a:lstStyle>
          <a:p>
            <a:r>
              <a:rPr lang="da-DK" smtClean="0"/>
              <a:t>/ Landbrugsstyrelsen / oplæg for Økonominetværk - 4. september 2019</a:t>
            </a:r>
            <a:endParaRPr lang="da-DK" dirty="0"/>
          </a:p>
        </p:txBody>
      </p:sp>
      <p:sp>
        <p:nvSpPr>
          <p:cNvPr id="6" name="Pladsholder til slidenummer 5"/>
          <p:cNvSpPr>
            <a:spLocks noGrp="1"/>
          </p:cNvSpPr>
          <p:nvPr>
            <p:ph type="sldNum" sz="quarter" idx="20"/>
          </p:nvPr>
        </p:nvSpPr>
        <p:spPr/>
        <p:txBody>
          <a:bodyPr/>
          <a:lstStyle>
            <a:lvl1pPr>
              <a:defRPr>
                <a:solidFill>
                  <a:schemeClr val="bg1"/>
                </a:solidFill>
              </a:defRPr>
            </a:lvl1pPr>
          </a:lstStyle>
          <a:p>
            <a:fld id="{667EC89C-17A0-4E64-A6D2-B825673CEEDF}" type="slidenum">
              <a:rPr lang="da-DK" smtClean="0"/>
              <a:pPr/>
              <a:t>‹nr.›</a:t>
            </a:fld>
            <a:endParaRPr lang="da-DK" dirty="0"/>
          </a:p>
        </p:txBody>
      </p:sp>
      <p:grpSp>
        <p:nvGrpSpPr>
          <p:cNvPr id="24" name="Gruppe 23"/>
          <p:cNvGrpSpPr/>
          <p:nvPr userDrawn="1"/>
        </p:nvGrpSpPr>
        <p:grpSpPr>
          <a:xfrm>
            <a:off x="12201100" y="1941320"/>
            <a:ext cx="2709334" cy="3046988"/>
            <a:chOff x="9150825" y="2171823"/>
            <a:chExt cx="2032000" cy="3046988"/>
          </a:xfrm>
        </p:grpSpPr>
        <p:sp>
          <p:nvSpPr>
            <p:cNvPr id="25" name="TextBox 12"/>
            <p:cNvSpPr txBox="1">
              <a:spLocks noChangeArrowheads="1"/>
            </p:cNvSpPr>
            <p:nvPr/>
          </p:nvSpPr>
          <p:spPr bwMode="auto">
            <a:xfrm>
              <a:off x="9150825" y="2171823"/>
              <a:ext cx="2032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Tips</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Hvis du sletter billedet, og sætter et ny ind, kan billedet lægge sig foran tekst og grafikken, hvis dette sker, skal du vælge billedet, højreklik og vælg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Placer bagest</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p:txBody>
        </p:sp>
        <p:pic>
          <p:nvPicPr>
            <p:cNvPr id="26" name="Billede 7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 name="Gruppe 78"/>
            <p:cNvGrpSpPr>
              <a:grpSpLocks/>
            </p:cNvGrpSpPr>
            <p:nvPr/>
          </p:nvGrpSpPr>
          <p:grpSpPr bwMode="auto">
            <a:xfrm>
              <a:off x="9305577" y="3846855"/>
              <a:ext cx="330145" cy="379412"/>
              <a:chOff x="1018031" y="5509431"/>
              <a:chExt cx="373412" cy="429121"/>
            </a:xfrm>
          </p:grpSpPr>
          <p:pic>
            <p:nvPicPr>
              <p:cNvPr id="28" name="Billed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pic>
        <p:nvPicPr>
          <p:cNvPr id="3" name="Billed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0515" y="2"/>
            <a:ext cx="1841222" cy="1036149"/>
          </a:xfrm>
          <a:prstGeom prst="rect">
            <a:avLst/>
          </a:prstGeom>
        </p:spPr>
      </p:pic>
      <p:sp>
        <p:nvSpPr>
          <p:cNvPr id="21" name="Pladsholder logo"/>
          <p:cNvSpPr>
            <a:spLocks noGrp="1"/>
          </p:cNvSpPr>
          <p:nvPr>
            <p:ph type="body" sz="quarter" idx="22" hasCustomPrompt="1"/>
          </p:nvPr>
        </p:nvSpPr>
        <p:spPr>
          <a:xfrm>
            <a:off x="655841" y="6378872"/>
            <a:ext cx="223258" cy="201600"/>
          </a:xfrm>
          <a:blipFill>
            <a:blip r:embed="rId5"/>
            <a:stretch>
              <a:fillRect/>
            </a:stretch>
          </a:blipFill>
        </p:spPr>
        <p:txBody>
          <a:bodyPr/>
          <a:lstStyle>
            <a:lvl1pPr>
              <a:defRPr sz="100" b="0">
                <a:solidFill>
                  <a:schemeClr val="bg1"/>
                </a:solidFill>
              </a:defRPr>
            </a:lvl1pPr>
          </a:lstStyle>
          <a:p>
            <a:pPr lvl="0"/>
            <a:r>
              <a:rPr lang="da-DK" dirty="0"/>
              <a:t>.</a:t>
            </a:r>
          </a:p>
        </p:txBody>
      </p:sp>
    </p:spTree>
    <p:extLst>
      <p:ext uri="{BB962C8B-B14F-4D97-AF65-F5344CB8AC3E}">
        <p14:creationId xmlns:p14="http://schemas.microsoft.com/office/powerpoint/2010/main" val="80494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itat">
    <p:spTree>
      <p:nvGrpSpPr>
        <p:cNvPr id="1" name=""/>
        <p:cNvGrpSpPr/>
        <p:nvPr/>
      </p:nvGrpSpPr>
      <p:grpSpPr>
        <a:xfrm>
          <a:off x="0" y="0"/>
          <a:ext cx="0" cy="0"/>
          <a:chOff x="0" y="0"/>
          <a:chExt cx="0" cy="0"/>
        </a:xfrm>
      </p:grpSpPr>
      <p:sp>
        <p:nvSpPr>
          <p:cNvPr id="11" name="Pladsholder til tekst 1"/>
          <p:cNvSpPr>
            <a:spLocks noGrp="1"/>
          </p:cNvSpPr>
          <p:nvPr>
            <p:ph type="body" sz="quarter" idx="10"/>
          </p:nvPr>
        </p:nvSpPr>
        <p:spPr>
          <a:xfrm>
            <a:off x="651770" y="2348880"/>
            <a:ext cx="8757481" cy="2096840"/>
          </a:xfrm>
        </p:spPr>
        <p:txBody>
          <a:bodyPr anchor="ctr" anchorCtr="0">
            <a:normAutofit/>
          </a:bodyPr>
          <a:lstStyle>
            <a:lvl1pPr algn="r">
              <a:lnSpc>
                <a:spcPct val="100000"/>
              </a:lnSpc>
              <a:defRPr lang="da-DK" sz="6600" b="1" kern="1200" dirty="0" smtClean="0">
                <a:solidFill>
                  <a:schemeClr val="accent1"/>
                </a:solidFill>
                <a:latin typeface="+mj-lt"/>
                <a:ea typeface="+mj-ea"/>
                <a:cs typeface="+mj-cs"/>
              </a:defRPr>
            </a:lvl1pPr>
          </a:lstStyle>
          <a:p>
            <a:pPr lvl="0"/>
            <a:r>
              <a:rPr lang="da-DK" smtClean="0"/>
              <a:t>Klik for at redigere i master</a:t>
            </a:r>
          </a:p>
        </p:txBody>
      </p:sp>
      <p:sp>
        <p:nvSpPr>
          <p:cNvPr id="8" name="Pladsholder til tekst 2"/>
          <p:cNvSpPr>
            <a:spLocks noGrp="1"/>
          </p:cNvSpPr>
          <p:nvPr>
            <p:ph type="body" sz="quarter" idx="13" hasCustomPrompt="1"/>
          </p:nvPr>
        </p:nvSpPr>
        <p:spPr>
          <a:xfrm>
            <a:off x="9582095" y="5026816"/>
            <a:ext cx="2250586" cy="576000"/>
          </a:xfrm>
        </p:spPr>
        <p:txBody>
          <a:bodyPr/>
          <a:lstStyle>
            <a:lvl1pPr>
              <a:defRPr lang="da-DK" sz="1700" b="0" kern="1200" baseline="0" dirty="0" smtClean="0">
                <a:solidFill>
                  <a:schemeClr val="accent1"/>
                </a:solidFill>
                <a:latin typeface="+mn-lt"/>
                <a:ea typeface="+mn-ea"/>
                <a:cs typeface="+mn-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og indsæt Navn</a:t>
            </a:r>
          </a:p>
        </p:txBody>
      </p:sp>
      <p:sp>
        <p:nvSpPr>
          <p:cNvPr id="2" name="Pladsholder til dato 1" hidden="1"/>
          <p:cNvSpPr>
            <a:spLocks noGrp="1"/>
          </p:cNvSpPr>
          <p:nvPr>
            <p:ph type="dt" sz="half" idx="14"/>
          </p:nvPr>
        </p:nvSpPr>
        <p:spPr/>
        <p:txBody>
          <a:bodyPr/>
          <a:lstStyle/>
          <a:p>
            <a:fld id="{395342A1-1ABB-42A8-BEF3-A0BA74E6F8A0}" type="datetime2">
              <a:rPr lang="da-DK" smtClean="0"/>
              <a:t>11. juni 2020</a:t>
            </a:fld>
            <a:endParaRPr lang="da-DK" dirty="0"/>
          </a:p>
        </p:txBody>
      </p:sp>
      <p:sp>
        <p:nvSpPr>
          <p:cNvPr id="3" name="Pladsholder til sidefod 2"/>
          <p:cNvSpPr>
            <a:spLocks noGrp="1"/>
          </p:cNvSpPr>
          <p:nvPr>
            <p:ph type="ftr" sz="quarter" idx="15"/>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6"/>
          </p:nvPr>
        </p:nvSpPr>
        <p:spPr/>
        <p:txBody>
          <a:bodyPr/>
          <a:lstStyle/>
          <a:p>
            <a:fld id="{667EC89C-17A0-4E64-A6D2-B825673CEEDF}" type="slidenum">
              <a:rPr lang="da-DK" smtClean="0"/>
              <a:pPr/>
              <a:t>‹nr.›</a:t>
            </a:fld>
            <a:endParaRPr lang="da-DK" dirty="0"/>
          </a:p>
        </p:txBody>
      </p:sp>
    </p:spTree>
    <p:extLst>
      <p:ext uri="{BB962C8B-B14F-4D97-AF65-F5344CB8AC3E}">
        <p14:creationId xmlns:p14="http://schemas.microsoft.com/office/powerpoint/2010/main" val="4434231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Indho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hidden="1"/>
          <p:cNvSpPr>
            <a:spLocks noGrp="1"/>
          </p:cNvSpPr>
          <p:nvPr>
            <p:ph type="dt" sz="half" idx="10"/>
          </p:nvPr>
        </p:nvSpPr>
        <p:spPr>
          <a:xfrm>
            <a:off x="13326565" y="6398801"/>
            <a:ext cx="2844800" cy="365125"/>
          </a:xfrm>
          <a:prstGeom prst="rect">
            <a:avLst/>
          </a:prstGeom>
        </p:spPr>
        <p:txBody>
          <a:bodyPr/>
          <a:lstStyle/>
          <a:p>
            <a:fld id="{979CE0B4-A76A-49F5-8FF4-73305795BD07}" type="datetime2">
              <a:rPr lang="da-DK" smtClean="0"/>
              <a:t>11. juni 2020</a:t>
            </a:fld>
            <a:endParaRPr lang="da-DK" dirty="0"/>
          </a:p>
        </p:txBody>
      </p:sp>
      <p:sp>
        <p:nvSpPr>
          <p:cNvPr id="5" name="Pladsholder til sidefod 4"/>
          <p:cNvSpPr>
            <a:spLocks noGrp="1"/>
          </p:cNvSpPr>
          <p:nvPr>
            <p:ph type="ftr" sz="quarter" idx="11"/>
          </p:nvPr>
        </p:nvSpPr>
        <p:spPr/>
        <p:txBody>
          <a:bodyPr/>
          <a:lstStyle/>
          <a:p>
            <a:r>
              <a:rPr lang="da-DK" smtClean="0"/>
              <a:t>/ Landbrugsstyrelsen / oplæg for Økonominetværk - 4. september 2019</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5" name="Gruppe 14"/>
          <p:cNvGrpSpPr/>
          <p:nvPr userDrawn="1"/>
        </p:nvGrpSpPr>
        <p:grpSpPr>
          <a:xfrm>
            <a:off x="-2406369" y="1204884"/>
            <a:ext cx="2406370" cy="2836161"/>
            <a:chOff x="-2405743" y="1655465"/>
            <a:chExt cx="2405743" cy="2836161"/>
          </a:xfrm>
        </p:grpSpPr>
        <p:pic>
          <p:nvPicPr>
            <p:cNvPr id="16" name="Billede 15"/>
            <p:cNvPicPr>
              <a:picLocks noChangeAspect="1"/>
            </p:cNvPicPr>
            <p:nvPr userDrawn="1"/>
          </p:nvPicPr>
          <p:blipFill>
            <a:blip r:embed="rId2"/>
            <a:stretch>
              <a:fillRect/>
            </a:stretch>
          </p:blipFill>
          <p:spPr>
            <a:xfrm>
              <a:off x="-1060701" y="3676062"/>
              <a:ext cx="920576" cy="201185"/>
            </a:xfrm>
            <a:prstGeom prst="rect">
              <a:avLst/>
            </a:prstGeom>
          </p:spPr>
        </p:pic>
        <p:sp>
          <p:nvSpPr>
            <p:cNvPr id="17" name="Rectangle 5"/>
            <p:cNvSpPr/>
            <p:nvPr userDrawn="1"/>
          </p:nvSpPr>
          <p:spPr bwMode="auto">
            <a:xfrm>
              <a:off x="-2405743" y="1655465"/>
              <a:ext cx="2405743" cy="2836161"/>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4-9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grpSp>
        <p:nvGrpSpPr>
          <p:cNvPr id="18" name="Gruppe 17"/>
          <p:cNvGrpSpPr/>
          <p:nvPr userDrawn="1"/>
        </p:nvGrpSpPr>
        <p:grpSpPr>
          <a:xfrm>
            <a:off x="-2477546" y="3059102"/>
            <a:ext cx="2477546" cy="3823944"/>
            <a:chOff x="-2476901" y="3059102"/>
            <a:chExt cx="2476901" cy="3823944"/>
          </a:xfrm>
        </p:grpSpPr>
        <p:sp>
          <p:nvSpPr>
            <p:cNvPr id="21" name="Text Box 48"/>
            <p:cNvSpPr txBox="1">
              <a:spLocks noChangeArrowheads="1"/>
            </p:cNvSpPr>
            <p:nvPr userDrawn="1"/>
          </p:nvSpPr>
          <p:spPr bwMode="auto">
            <a:xfrm>
              <a:off x="-2476901" y="3059102"/>
              <a:ext cx="2476901" cy="210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b"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900" b="1" noProof="1">
                  <a:solidFill>
                    <a:schemeClr val="bg1">
                      <a:lumMod val="50000"/>
                    </a:schemeClr>
                  </a:solidFill>
                  <a:latin typeface="Arial" panose="020B0604020202020204" pitchFamily="34" charset="0"/>
                  <a:cs typeface="Arial" panose="020B0604020202020204" pitchFamily="34" charset="0"/>
                </a:rPr>
                <a:t>For at indsætte Sidehoved og sidefod</a:t>
              </a:r>
            </a:p>
            <a:p>
              <a:pPr algn="r" eaLnBrk="1" hangingPunct="1">
                <a:spcAft>
                  <a:spcPts val="240"/>
                </a:spcAft>
                <a:defRPr/>
              </a:pPr>
              <a:r>
                <a:rPr lang="da-DK" altLang="da-DK" sz="900" b="1" noProof="1">
                  <a:solidFill>
                    <a:schemeClr val="bg1">
                      <a:lumMod val="50000"/>
                    </a:schemeClr>
                  </a:solidFill>
                  <a:latin typeface="Arial" panose="020B0604020202020204" pitchFamily="34" charset="0"/>
                  <a:cs typeface="Arial" panose="020B0604020202020204" pitchFamily="34" charset="0"/>
                </a:rPr>
                <a:t>1. </a:t>
              </a:r>
              <a:r>
                <a:rPr lang="da-DK" altLang="da-DK" sz="900" noProof="1">
                  <a:solidFill>
                    <a:schemeClr val="bg1">
                      <a:lumMod val="50000"/>
                    </a:schemeClr>
                  </a:solidFill>
                  <a:latin typeface="Arial" panose="020B0604020202020204" pitchFamily="34" charset="0"/>
                  <a:cs typeface="Arial" panose="020B0604020202020204" pitchFamily="34" charset="0"/>
                </a:rPr>
                <a:t>Vælg </a:t>
              </a:r>
              <a:r>
                <a:rPr lang="da-DK" altLang="da-DK" sz="900" b="1" noProof="1">
                  <a:solidFill>
                    <a:schemeClr val="bg1">
                      <a:lumMod val="50000"/>
                    </a:schemeClr>
                  </a:solidFill>
                  <a:latin typeface="Arial" panose="020B0604020202020204" pitchFamily="34" charset="0"/>
                  <a:cs typeface="Arial" panose="020B0604020202020204" pitchFamily="34" charset="0"/>
                </a:rPr>
                <a:t>Indsæt</a:t>
              </a:r>
              <a:r>
                <a:rPr lang="da-DK" altLang="da-DK" sz="900" noProof="1">
                  <a:solidFill>
                    <a:schemeClr val="bg1">
                      <a:lumMod val="50000"/>
                    </a:schemeClr>
                  </a:solidFill>
                  <a:latin typeface="Arial" panose="020B0604020202020204" pitchFamily="34" charset="0"/>
                  <a:cs typeface="Arial" panose="020B0604020202020204" pitchFamily="34" charset="0"/>
                </a:rPr>
                <a:t> i topmenuen </a:t>
              </a:r>
            </a:p>
            <a:p>
              <a:pPr algn="r" eaLnBrk="1" hangingPunct="1">
                <a:spcAft>
                  <a:spcPts val="240"/>
                </a:spcAft>
                <a:defRPr/>
              </a:pPr>
              <a:r>
                <a:rPr lang="da-DK" altLang="da-DK" sz="900" b="1" noProof="1">
                  <a:solidFill>
                    <a:schemeClr val="bg1">
                      <a:lumMod val="50000"/>
                    </a:schemeClr>
                  </a:solidFill>
                  <a:latin typeface="Arial" panose="020B0604020202020204" pitchFamily="34" charset="0"/>
                  <a:cs typeface="Arial" panose="020B0604020202020204" pitchFamily="34" charset="0"/>
                </a:rPr>
                <a:t>2. </a:t>
              </a:r>
              <a:r>
                <a:rPr lang="da-DK" altLang="da-DK" sz="900" noProof="1">
                  <a:solidFill>
                    <a:schemeClr val="bg1">
                      <a:lumMod val="50000"/>
                    </a:schemeClr>
                  </a:solidFill>
                  <a:latin typeface="Arial" panose="020B0604020202020204" pitchFamily="34" charset="0"/>
                  <a:cs typeface="Arial" panose="020B0604020202020204" pitchFamily="34" charset="0"/>
                </a:rPr>
                <a:t>Vælg </a:t>
              </a:r>
              <a:r>
                <a:rPr lang="da-DK" altLang="da-DK" sz="900" b="1" noProof="1">
                  <a:solidFill>
                    <a:schemeClr val="bg1">
                      <a:lumMod val="50000"/>
                    </a:schemeClr>
                  </a:solidFill>
                  <a:latin typeface="Arial" panose="020B0604020202020204" pitchFamily="34" charset="0"/>
                  <a:cs typeface="Arial" panose="020B0604020202020204" pitchFamily="34" charset="0"/>
                </a:rPr>
                <a:t>Sidehoved og Sidefod</a:t>
              </a:r>
            </a:p>
            <a:p>
              <a:pPr algn="r" eaLnBrk="1" hangingPunct="1">
                <a:spcAft>
                  <a:spcPts val="240"/>
                </a:spcAft>
                <a:defRPr/>
              </a:pPr>
              <a:r>
                <a:rPr lang="da-DK" sz="900" b="1" noProof="1">
                  <a:solidFill>
                    <a:schemeClr val="bg1">
                      <a:lumMod val="50000"/>
                    </a:schemeClr>
                  </a:solidFill>
                  <a:latin typeface="Arial" panose="020B0604020202020204" pitchFamily="34" charset="0"/>
                  <a:cs typeface="Arial" panose="020B0604020202020204" pitchFamily="34" charset="0"/>
                </a:rPr>
                <a:t>3. </a:t>
              </a:r>
              <a:r>
                <a:rPr lang="da-DK" sz="900" noProof="1">
                  <a:solidFill>
                    <a:schemeClr val="bg1">
                      <a:lumMod val="50000"/>
                    </a:schemeClr>
                  </a:solidFill>
                  <a:latin typeface="Arial" panose="020B0604020202020204" pitchFamily="34" charset="0"/>
                  <a:cs typeface="Arial" panose="020B0604020202020204" pitchFamily="34" charset="0"/>
                </a:rPr>
                <a:t>Sæt hak i </a:t>
              </a:r>
              <a:r>
                <a:rPr lang="da-DK" sz="900" b="1" noProof="1">
                  <a:solidFill>
                    <a:schemeClr val="bg1">
                      <a:lumMod val="50000"/>
                    </a:schemeClr>
                  </a:solidFill>
                  <a:latin typeface="Arial" panose="020B0604020202020204" pitchFamily="34" charset="0"/>
                  <a:cs typeface="Arial" panose="020B0604020202020204" pitchFamily="34" charset="0"/>
                </a:rPr>
                <a:t>Slidenummer</a:t>
              </a:r>
            </a:p>
            <a:p>
              <a:pPr algn="r" eaLnBrk="1" hangingPunct="1">
                <a:spcAft>
                  <a:spcPts val="240"/>
                </a:spcAft>
                <a:defRPr/>
              </a:pPr>
              <a:r>
                <a:rPr lang="da-DK" sz="900" b="1" noProof="1">
                  <a:solidFill>
                    <a:schemeClr val="bg1">
                      <a:lumMod val="50000"/>
                    </a:schemeClr>
                  </a:solidFill>
                  <a:latin typeface="Arial" panose="020B0604020202020204" pitchFamily="34" charset="0"/>
                  <a:cs typeface="Arial" panose="020B0604020202020204" pitchFamily="34" charset="0"/>
                </a:rPr>
                <a:t>4. </a:t>
              </a:r>
              <a:r>
                <a:rPr lang="da-DK" sz="900" noProof="1">
                  <a:solidFill>
                    <a:schemeClr val="bg1">
                      <a:lumMod val="50000"/>
                    </a:schemeClr>
                  </a:solidFill>
                  <a:latin typeface="Arial" panose="020B0604020202020204" pitchFamily="34" charset="0"/>
                  <a:cs typeface="Arial" panose="020B0604020202020204" pitchFamily="34" charset="0"/>
                </a:rPr>
                <a:t>Indsæt ønsket indhold i </a:t>
              </a:r>
              <a:r>
                <a:rPr lang="da-DK" sz="900" b="1" noProof="1">
                  <a:solidFill>
                    <a:schemeClr val="bg1">
                      <a:lumMod val="50000"/>
                    </a:schemeClr>
                  </a:solidFill>
                  <a:latin typeface="Arial" panose="020B0604020202020204" pitchFamily="34" charset="0"/>
                  <a:cs typeface="Arial" panose="020B0604020202020204" pitchFamily="34" charset="0"/>
                </a:rPr>
                <a:t>Sidefod</a:t>
              </a:r>
            </a:p>
            <a:p>
              <a:pPr algn="r" eaLnBrk="1" hangingPunct="1">
                <a:spcAft>
                  <a:spcPts val="240"/>
                </a:spcAft>
                <a:defRPr/>
              </a:pPr>
              <a:r>
                <a:rPr lang="da-DK" sz="900" b="1" noProof="1">
                  <a:solidFill>
                    <a:schemeClr val="bg1">
                      <a:lumMod val="50000"/>
                    </a:schemeClr>
                  </a:solidFill>
                  <a:latin typeface="Arial" panose="020B0604020202020204" pitchFamily="34" charset="0"/>
                  <a:cs typeface="Arial" panose="020B0604020202020204" pitchFamily="34" charset="0"/>
                </a:rPr>
                <a:t>5. </a:t>
              </a:r>
              <a:r>
                <a:rPr lang="da-DK" sz="900" noProof="1">
                  <a:solidFill>
                    <a:schemeClr val="bg1">
                      <a:lumMod val="50000"/>
                    </a:schemeClr>
                  </a:solidFill>
                  <a:latin typeface="Arial" panose="020B0604020202020204" pitchFamily="34" charset="0"/>
                  <a:cs typeface="Arial" panose="020B0604020202020204" pitchFamily="34" charset="0"/>
                </a:rPr>
                <a:t>Vælg </a:t>
              </a:r>
              <a:r>
                <a:rPr lang="da-DK" sz="900" b="1" noProof="1">
                  <a:solidFill>
                    <a:schemeClr val="bg1">
                      <a:lumMod val="50000"/>
                    </a:schemeClr>
                  </a:solidFill>
                  <a:latin typeface="Arial" panose="020B0604020202020204" pitchFamily="34" charset="0"/>
                  <a:cs typeface="Arial" panose="020B0604020202020204" pitchFamily="34" charset="0"/>
                </a:rPr>
                <a:t>Anvend på alle</a:t>
              </a:r>
            </a:p>
            <a:p>
              <a:pPr algn="r" eaLnBrk="1" hangingPunct="1">
                <a:spcAft>
                  <a:spcPts val="240"/>
                </a:spcAft>
                <a:defRPr/>
              </a:pPr>
              <a:endParaRPr lang="da-DK" sz="900" b="1" noProof="1">
                <a:solidFill>
                  <a:schemeClr val="bg1">
                    <a:lumMod val="50000"/>
                  </a:schemeClr>
                </a:solidFill>
                <a:latin typeface="Arial" panose="020B0604020202020204" pitchFamily="34" charset="0"/>
                <a:cs typeface="Arial" panose="020B0604020202020204" pitchFamily="34" charset="0"/>
              </a:endParaRPr>
            </a:p>
            <a:p>
              <a:pPr algn="r" eaLnBrk="1" hangingPunct="1">
                <a:spcAft>
                  <a:spcPts val="240"/>
                </a:spcAft>
                <a:defRPr/>
              </a:pPr>
              <a:r>
                <a:rPr lang="da-DK" sz="900" b="1" noProof="1">
                  <a:solidFill>
                    <a:schemeClr val="bg1">
                      <a:lumMod val="50000"/>
                    </a:schemeClr>
                  </a:solidFill>
                  <a:latin typeface="Arial" panose="020B0604020202020204" pitchFamily="34" charset="0"/>
                  <a:cs typeface="Arial" panose="020B0604020202020204" pitchFamily="34" charset="0"/>
                </a:rPr>
                <a:t>Tips: </a:t>
              </a:r>
              <a:r>
                <a:rPr lang="da-DK" sz="900" b="0" noProof="1">
                  <a:solidFill>
                    <a:schemeClr val="bg1">
                      <a:lumMod val="50000"/>
                    </a:schemeClr>
                  </a:solidFill>
                  <a:latin typeface="Arial" panose="020B0604020202020204" pitchFamily="34" charset="0"/>
                  <a:cs typeface="Arial" panose="020B0604020202020204" pitchFamily="34" charset="0"/>
                </a:rPr>
                <a:t>Gør det som det sidste før du gemmer filen, så det slår igennem på alle sider </a:t>
              </a:r>
            </a:p>
          </p:txBody>
        </p:sp>
        <p:grpSp>
          <p:nvGrpSpPr>
            <p:cNvPr id="22" name="Gruppe 21"/>
            <p:cNvGrpSpPr/>
            <p:nvPr userDrawn="1"/>
          </p:nvGrpSpPr>
          <p:grpSpPr>
            <a:xfrm>
              <a:off x="-2461135" y="5229519"/>
              <a:ext cx="2312988" cy="1653527"/>
              <a:chOff x="-2461135" y="5229519"/>
              <a:chExt cx="2312988" cy="1653527"/>
            </a:xfrm>
          </p:grpSpPr>
          <p:pic>
            <p:nvPicPr>
              <p:cNvPr id="23" name="Billede 22"/>
              <p:cNvPicPr>
                <a:picLocks noChangeAspect="1"/>
              </p:cNvPicPr>
              <p:nvPr userDrawn="1"/>
            </p:nvPicPr>
            <p:blipFill>
              <a:blip r:embed="rId3"/>
              <a:stretch>
                <a:fillRect/>
              </a:stretch>
            </p:blipFill>
            <p:spPr>
              <a:xfrm>
                <a:off x="-2461135" y="5229519"/>
                <a:ext cx="2312988" cy="1653527"/>
              </a:xfrm>
              <a:prstGeom prst="rect">
                <a:avLst/>
              </a:prstGeom>
            </p:spPr>
          </p:pic>
          <p:sp>
            <p:nvSpPr>
              <p:cNvPr id="24" name="Rektangel 23"/>
              <p:cNvSpPr/>
              <p:nvPr userDrawn="1"/>
            </p:nvSpPr>
            <p:spPr>
              <a:xfrm>
                <a:off x="-2340768" y="6165304"/>
                <a:ext cx="1656184" cy="288032"/>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sz="1700" dirty="0" err="1"/>
              </a:p>
            </p:txBody>
          </p:sp>
        </p:grpSp>
      </p:grpSp>
    </p:spTree>
    <p:extLst>
      <p:ext uri="{BB962C8B-B14F-4D97-AF65-F5344CB8AC3E}">
        <p14:creationId xmlns:p14="http://schemas.microsoft.com/office/powerpoint/2010/main" val="981706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kst to spalter">
    <p:spTree>
      <p:nvGrpSpPr>
        <p:cNvPr id="1" name=""/>
        <p:cNvGrpSpPr/>
        <p:nvPr/>
      </p:nvGrpSpPr>
      <p:grpSpPr>
        <a:xfrm>
          <a:off x="0" y="0"/>
          <a:ext cx="0" cy="0"/>
          <a:chOff x="0" y="0"/>
          <a:chExt cx="0" cy="0"/>
        </a:xfrm>
      </p:grpSpPr>
      <p:sp>
        <p:nvSpPr>
          <p:cNvPr id="9" name="Pladsholder til tekst 2"/>
          <p:cNvSpPr>
            <a:spLocks noGrp="1"/>
          </p:cNvSpPr>
          <p:nvPr>
            <p:ph type="body" sz="quarter" idx="13"/>
          </p:nvPr>
        </p:nvSpPr>
        <p:spPr>
          <a:xfrm>
            <a:off x="651687" y="1196755"/>
            <a:ext cx="10889267" cy="4886325"/>
          </a:xfrm>
        </p:spPr>
        <p:txBody>
          <a:bodyPr numCol="2" spcCol="18000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dato 3" hidden="1"/>
          <p:cNvSpPr>
            <a:spLocks noGrp="1"/>
          </p:cNvSpPr>
          <p:nvPr>
            <p:ph type="dt" sz="half" idx="10"/>
          </p:nvPr>
        </p:nvSpPr>
        <p:spPr>
          <a:xfrm>
            <a:off x="13326565" y="6398801"/>
            <a:ext cx="2844800" cy="365125"/>
          </a:xfrm>
          <a:prstGeom prst="rect">
            <a:avLst/>
          </a:prstGeom>
        </p:spPr>
        <p:txBody>
          <a:bodyPr/>
          <a:lstStyle/>
          <a:p>
            <a:fld id="{023DF483-6B08-4F7E-85E3-674461AF6CC0}" type="datetime2">
              <a:rPr lang="da-DK" smtClean="0"/>
              <a:t>11. juni 2020</a:t>
            </a:fld>
            <a:endParaRPr lang="da-DK" dirty="0"/>
          </a:p>
        </p:txBody>
      </p:sp>
      <p:sp>
        <p:nvSpPr>
          <p:cNvPr id="5" name="Pladsholder til sidefod 4"/>
          <p:cNvSpPr>
            <a:spLocks noGrp="1"/>
          </p:cNvSpPr>
          <p:nvPr>
            <p:ph type="ftr" sz="quarter" idx="11"/>
          </p:nvPr>
        </p:nvSpPr>
        <p:spPr/>
        <p:txBody>
          <a:bodyPr/>
          <a:lstStyle/>
          <a:p>
            <a:r>
              <a:rPr lang="da-DK" smtClean="0"/>
              <a:t>/ Landbrugsstyrelsen / oplæg for Økonominetværk - 4. september 2019</a:t>
            </a:r>
            <a:endParaRPr lang="da-DK" dirty="0"/>
          </a:p>
        </p:txBody>
      </p:sp>
      <p:sp>
        <p:nvSpPr>
          <p:cNvPr id="6" name="Pladsholder til diasnummer 5"/>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2" name="Gruppe 11"/>
          <p:cNvGrpSpPr/>
          <p:nvPr userDrawn="1"/>
        </p:nvGrpSpPr>
        <p:grpSpPr>
          <a:xfrm>
            <a:off x="-2406369" y="1204884"/>
            <a:ext cx="2406370" cy="2836161"/>
            <a:chOff x="-2405743" y="1655465"/>
            <a:chExt cx="2405743" cy="2836161"/>
          </a:xfrm>
        </p:grpSpPr>
        <p:pic>
          <p:nvPicPr>
            <p:cNvPr id="13" name="Billede 12"/>
            <p:cNvPicPr>
              <a:picLocks noChangeAspect="1"/>
            </p:cNvPicPr>
            <p:nvPr userDrawn="1"/>
          </p:nvPicPr>
          <p:blipFill>
            <a:blip r:embed="rId2"/>
            <a:stretch>
              <a:fillRect/>
            </a:stretch>
          </p:blipFill>
          <p:spPr>
            <a:xfrm>
              <a:off x="-1060701" y="3676062"/>
              <a:ext cx="920576" cy="201185"/>
            </a:xfrm>
            <a:prstGeom prst="rect">
              <a:avLst/>
            </a:prstGeom>
          </p:spPr>
        </p:pic>
        <p:sp>
          <p:nvSpPr>
            <p:cNvPr id="17" name="Rectangle 5"/>
            <p:cNvSpPr/>
            <p:nvPr userDrawn="1"/>
          </p:nvSpPr>
          <p:spPr bwMode="auto">
            <a:xfrm>
              <a:off x="-2405743" y="1655465"/>
              <a:ext cx="2405743" cy="2836161"/>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4-9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sp>
        <p:nvSpPr>
          <p:cNvPr id="3" name="Titel 2"/>
          <p:cNvSpPr>
            <a:spLocks noGrp="1"/>
          </p:cNvSpPr>
          <p:nvPr>
            <p:ph type="title"/>
          </p:nvPr>
        </p:nvSpPr>
        <p:spPr/>
        <p:txBody>
          <a:bodyPr/>
          <a:lstStyle/>
          <a:p>
            <a:r>
              <a:rPr lang="da-DK" smtClean="0"/>
              <a:t>Klik for at redigere i master</a:t>
            </a:r>
            <a:endParaRPr lang="da-DK"/>
          </a:p>
        </p:txBody>
      </p:sp>
    </p:spTree>
    <p:extLst>
      <p:ext uri="{BB962C8B-B14F-4D97-AF65-F5344CB8AC3E}">
        <p14:creationId xmlns:p14="http://schemas.microsoft.com/office/powerpoint/2010/main" val="23519736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14" name="Pladsholder til indhold 2"/>
          <p:cNvSpPr>
            <a:spLocks noGrp="1"/>
          </p:cNvSpPr>
          <p:nvPr>
            <p:ph sz="quarter" idx="13"/>
          </p:nvPr>
        </p:nvSpPr>
        <p:spPr>
          <a:xfrm>
            <a:off x="651687" y="1196424"/>
            <a:ext cx="5347914" cy="488632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6" name="Pladsholder til indhold 3"/>
          <p:cNvSpPr>
            <a:spLocks noGrp="1"/>
          </p:cNvSpPr>
          <p:nvPr>
            <p:ph sz="quarter" idx="14"/>
          </p:nvPr>
        </p:nvSpPr>
        <p:spPr>
          <a:xfrm>
            <a:off x="6192011" y="1196424"/>
            <a:ext cx="5348944" cy="488632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dato 4" hidden="1"/>
          <p:cNvSpPr>
            <a:spLocks noGrp="1"/>
          </p:cNvSpPr>
          <p:nvPr>
            <p:ph type="dt" sz="half" idx="10"/>
          </p:nvPr>
        </p:nvSpPr>
        <p:spPr>
          <a:xfrm>
            <a:off x="13326565" y="6398801"/>
            <a:ext cx="2844800" cy="365125"/>
          </a:xfrm>
          <a:prstGeom prst="rect">
            <a:avLst/>
          </a:prstGeom>
        </p:spPr>
        <p:txBody>
          <a:bodyPr/>
          <a:lstStyle/>
          <a:p>
            <a:fld id="{AB37358C-F71E-403B-87BA-E29379594353}" type="datetime2">
              <a:rPr lang="da-DK" smtClean="0"/>
              <a:t>11. juni 2020</a:t>
            </a:fld>
            <a:endParaRPr lang="da-DK" dirty="0"/>
          </a:p>
        </p:txBody>
      </p:sp>
      <p:sp>
        <p:nvSpPr>
          <p:cNvPr id="6" name="Pladsholder til sidefod 5"/>
          <p:cNvSpPr>
            <a:spLocks noGrp="1"/>
          </p:cNvSpPr>
          <p:nvPr>
            <p:ph type="ftr" sz="quarter" idx="11"/>
          </p:nvPr>
        </p:nvSpPr>
        <p:spPr/>
        <p:txBody>
          <a:bodyPr/>
          <a:lstStyle/>
          <a:p>
            <a:r>
              <a:rPr lang="da-DK" smtClean="0"/>
              <a:t>/ Landbrugsstyrelsen / oplæg for Økonominetværk - 4. september 2019</a:t>
            </a:r>
            <a:endParaRPr lang="da-DK" dirty="0"/>
          </a:p>
        </p:txBody>
      </p:sp>
      <p:sp>
        <p:nvSpPr>
          <p:cNvPr id="7" name="Pladsholder til diasnummer 6"/>
          <p:cNvSpPr>
            <a:spLocks noGrp="1"/>
          </p:cNvSpPr>
          <p:nvPr>
            <p:ph type="sldNum" sz="quarter" idx="12"/>
          </p:nvPr>
        </p:nvSpPr>
        <p:spPr/>
        <p:txBody>
          <a:bodyPr/>
          <a:lstStyle/>
          <a:p>
            <a:fld id="{667EC89C-17A0-4E64-A6D2-B825673CEEDF}" type="slidenum">
              <a:rPr lang="da-DK" smtClean="0"/>
              <a:t>‹nr.›</a:t>
            </a:fld>
            <a:endParaRPr lang="da-DK" dirty="0"/>
          </a:p>
        </p:txBody>
      </p:sp>
      <p:grpSp>
        <p:nvGrpSpPr>
          <p:cNvPr id="11" name="Gruppe 10"/>
          <p:cNvGrpSpPr/>
          <p:nvPr userDrawn="1"/>
        </p:nvGrpSpPr>
        <p:grpSpPr>
          <a:xfrm>
            <a:off x="-2406369" y="1204884"/>
            <a:ext cx="2406370" cy="2836161"/>
            <a:chOff x="-2405743" y="1655465"/>
            <a:chExt cx="2405743" cy="2836161"/>
          </a:xfrm>
        </p:grpSpPr>
        <p:pic>
          <p:nvPicPr>
            <p:cNvPr id="12" name="Billede 11"/>
            <p:cNvPicPr>
              <a:picLocks noChangeAspect="1"/>
            </p:cNvPicPr>
            <p:nvPr userDrawn="1"/>
          </p:nvPicPr>
          <p:blipFill>
            <a:blip r:embed="rId2"/>
            <a:stretch>
              <a:fillRect/>
            </a:stretch>
          </p:blipFill>
          <p:spPr>
            <a:xfrm>
              <a:off x="-1060701" y="3676062"/>
              <a:ext cx="920576" cy="201185"/>
            </a:xfrm>
            <a:prstGeom prst="rect">
              <a:avLst/>
            </a:prstGeom>
          </p:spPr>
        </p:pic>
        <p:sp>
          <p:nvSpPr>
            <p:cNvPr id="13" name="Rectangle 5"/>
            <p:cNvSpPr/>
            <p:nvPr userDrawn="1"/>
          </p:nvSpPr>
          <p:spPr bwMode="auto">
            <a:xfrm>
              <a:off x="-2405743" y="1655465"/>
              <a:ext cx="2405743" cy="2836161"/>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4-9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2624033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kst 32 pkt. grøn baggrund">
    <p:spTree>
      <p:nvGrpSpPr>
        <p:cNvPr id="1" name=""/>
        <p:cNvGrpSpPr/>
        <p:nvPr/>
      </p:nvGrpSpPr>
      <p:grpSpPr>
        <a:xfrm>
          <a:off x="0" y="0"/>
          <a:ext cx="0" cy="0"/>
          <a:chOff x="0" y="0"/>
          <a:chExt cx="0" cy="0"/>
        </a:xfrm>
      </p:grpSpPr>
      <p:sp>
        <p:nvSpPr>
          <p:cNvPr id="6" name="Rektangel baggrund"/>
          <p:cNvSpPr/>
          <p:nvPr userDrawn="1"/>
        </p:nvSpPr>
        <p:spPr>
          <a:xfrm>
            <a:off x="1"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2" name="Titel 1"/>
          <p:cNvSpPr>
            <a:spLocks noGrp="1"/>
          </p:cNvSpPr>
          <p:nvPr>
            <p:ph type="title"/>
          </p:nvPr>
        </p:nvSpPr>
        <p:spPr>
          <a:xfrm>
            <a:off x="649457" y="332656"/>
            <a:ext cx="10891498" cy="862732"/>
          </a:xfrm>
        </p:spPr>
        <p:txBody>
          <a:bodyPr/>
          <a:lstStyle>
            <a:lvl1pPr>
              <a:lnSpc>
                <a:spcPct val="88000"/>
              </a:lnSpc>
              <a:defRPr sz="3200">
                <a:solidFill>
                  <a:schemeClr val="bg1"/>
                </a:solidFill>
              </a:defRPr>
            </a:lvl1pPr>
          </a:lstStyle>
          <a:p>
            <a:r>
              <a:rPr lang="da-DK" smtClean="0"/>
              <a:t>Klik for at redigere i master</a:t>
            </a:r>
            <a:endParaRPr lang="da-DK" dirty="0"/>
          </a:p>
        </p:txBody>
      </p:sp>
      <p:sp>
        <p:nvSpPr>
          <p:cNvPr id="9" name="Pladsholder til tekst 2"/>
          <p:cNvSpPr>
            <a:spLocks noGrp="1"/>
          </p:cNvSpPr>
          <p:nvPr>
            <p:ph type="body" sz="quarter" idx="13"/>
          </p:nvPr>
        </p:nvSpPr>
        <p:spPr>
          <a:xfrm>
            <a:off x="649457" y="1628777"/>
            <a:ext cx="10891498" cy="3600425"/>
          </a:xfrm>
        </p:spPr>
        <p:txBody>
          <a:bodyPr/>
          <a:lstStyle>
            <a:lvl1pPr>
              <a:lnSpc>
                <a:spcPct val="88000"/>
              </a:lnSpc>
              <a:buFontTx/>
              <a:buNone/>
              <a:defRPr sz="3200">
                <a:solidFill>
                  <a:schemeClr val="tx2"/>
                </a:solidFill>
              </a:defRPr>
            </a:lvl1pPr>
          </a:lstStyle>
          <a:p>
            <a:pPr lvl="0"/>
            <a:r>
              <a:rPr lang="da-DK" smtClean="0"/>
              <a:t>Klik for at redigere i master</a:t>
            </a:r>
          </a:p>
        </p:txBody>
      </p:sp>
      <p:sp>
        <p:nvSpPr>
          <p:cNvPr id="3" name="Pladsholder til sidefod 2"/>
          <p:cNvSpPr>
            <a:spLocks noGrp="1"/>
          </p:cNvSpPr>
          <p:nvPr>
            <p:ph type="ftr" sz="quarter" idx="10"/>
          </p:nvPr>
        </p:nvSpPr>
        <p:spPr/>
        <p:txBody>
          <a:bodyPr/>
          <a:lstStyle>
            <a:lvl1pPr>
              <a:defRPr>
                <a:solidFill>
                  <a:schemeClr val="bg1"/>
                </a:solidFill>
              </a:defRPr>
            </a:lvl1p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lvl1pPr>
              <a:defRPr>
                <a:solidFill>
                  <a:schemeClr val="bg1"/>
                </a:solidFill>
              </a:defRPr>
            </a:lvl1p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064496CC-AE91-4982-A1BC-BA92761D0975}" type="datetime2">
              <a:rPr lang="da-DK" smtClean="0"/>
              <a:t>11. juni 2020</a:t>
            </a:fld>
            <a:endParaRPr lang="da-DK" dirty="0"/>
          </a:p>
        </p:txBody>
      </p:sp>
      <p:sp>
        <p:nvSpPr>
          <p:cNvPr id="12" name="Pladsholder logo"/>
          <p:cNvSpPr>
            <a:spLocks noGrp="1"/>
          </p:cNvSpPr>
          <p:nvPr>
            <p:ph type="body" sz="quarter" idx="22" hasCustomPrompt="1"/>
          </p:nvPr>
        </p:nvSpPr>
        <p:spPr>
          <a:xfrm>
            <a:off x="655841" y="6378872"/>
            <a:ext cx="223258" cy="201600"/>
          </a:xfrm>
          <a:blipFill>
            <a:blip r:embed="rId2"/>
            <a:stretch>
              <a:fillRect/>
            </a:stretch>
          </a:blipFill>
        </p:spPr>
        <p:txBody>
          <a:bodyPr/>
          <a:lstStyle>
            <a:lvl1pPr>
              <a:defRPr sz="100" b="0">
                <a:solidFill>
                  <a:schemeClr val="bg1"/>
                </a:solidFill>
              </a:defRPr>
            </a:lvl1pPr>
          </a:lstStyle>
          <a:p>
            <a:pPr lvl="0"/>
            <a:r>
              <a:rPr lang="da-DK" dirty="0"/>
              <a:t>.</a:t>
            </a:r>
          </a:p>
        </p:txBody>
      </p:sp>
    </p:spTree>
    <p:extLst>
      <p:ext uri="{BB962C8B-B14F-4D97-AF65-F5344CB8AC3E}">
        <p14:creationId xmlns:p14="http://schemas.microsoft.com/office/powerpoint/2010/main" val="1120319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kst og billede I">
    <p:spTree>
      <p:nvGrpSpPr>
        <p:cNvPr id="1" name=""/>
        <p:cNvGrpSpPr/>
        <p:nvPr/>
      </p:nvGrpSpPr>
      <p:grpSpPr>
        <a:xfrm>
          <a:off x="0" y="0"/>
          <a:ext cx="0" cy="0"/>
          <a:chOff x="0" y="0"/>
          <a:chExt cx="0" cy="0"/>
        </a:xfrm>
      </p:grpSpPr>
      <p:sp>
        <p:nvSpPr>
          <p:cNvPr id="2" name="Titel 1"/>
          <p:cNvSpPr>
            <a:spLocks noGrp="1"/>
          </p:cNvSpPr>
          <p:nvPr>
            <p:ph type="title"/>
          </p:nvPr>
        </p:nvSpPr>
        <p:spPr>
          <a:xfrm>
            <a:off x="651770" y="311972"/>
            <a:ext cx="6983048" cy="468000"/>
          </a:xfrm>
        </p:spPr>
        <p:txBody>
          <a:bodyPr/>
          <a:lstStyle/>
          <a:p>
            <a:r>
              <a:rPr lang="da-DK" smtClean="0"/>
              <a:t>Klik for at redigere i master</a:t>
            </a:r>
            <a:endParaRPr lang="da-DK" dirty="0"/>
          </a:p>
        </p:txBody>
      </p:sp>
      <p:sp>
        <p:nvSpPr>
          <p:cNvPr id="7" name="Pladsholder til tekst 2"/>
          <p:cNvSpPr>
            <a:spLocks noGrp="1"/>
          </p:cNvSpPr>
          <p:nvPr>
            <p:ph type="body" sz="quarter" idx="13"/>
          </p:nvPr>
        </p:nvSpPr>
        <p:spPr>
          <a:xfrm>
            <a:off x="651770" y="1195390"/>
            <a:ext cx="6982713" cy="488632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8025313" y="0"/>
            <a:ext cx="4166686" cy="6858000"/>
          </a:xfrm>
        </p:spPr>
        <p:txBody>
          <a:bodyPr tIns="612000" anchor="ctr" anchorCtr="0"/>
          <a:lstStyle>
            <a:lvl1pPr marL="0" indent="0" algn="ctr">
              <a:buFontTx/>
              <a:buNone/>
              <a:defRPr sz="1200" b="0" baseline="0">
                <a:solidFill>
                  <a:schemeClr val="tx1">
                    <a:lumMod val="50000"/>
                    <a:lumOff val="50000"/>
                  </a:schemeClr>
                </a:solidFill>
              </a:defRPr>
            </a:lvl1pPr>
          </a:lstStyle>
          <a:p>
            <a:r>
              <a:rPr lang="da-DK" dirty="0"/>
              <a:t>Klik på ikonet og indsæt billede</a:t>
            </a:r>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9C8689C6-7AE4-4A7A-B627-6C3272631E49}" type="datetime2">
              <a:rPr lang="da-DK" smtClean="0"/>
              <a:t>11. juni 2020</a:t>
            </a:fld>
            <a:endParaRPr lang="da-DK" dirty="0"/>
          </a:p>
        </p:txBody>
      </p:sp>
      <p:grpSp>
        <p:nvGrpSpPr>
          <p:cNvPr id="21" name="Gruppe 20"/>
          <p:cNvGrpSpPr/>
          <p:nvPr userDrawn="1"/>
        </p:nvGrpSpPr>
        <p:grpSpPr>
          <a:xfrm>
            <a:off x="12192000" y="1941319"/>
            <a:ext cx="2032529" cy="2054444"/>
            <a:chOff x="9150825" y="2171823"/>
            <a:chExt cx="2032000" cy="2054444"/>
          </a:xfrm>
        </p:grpSpPr>
        <p:sp>
          <p:nvSpPr>
            <p:cNvPr id="22" name="TextBox 12"/>
            <p:cNvSpPr txBox="1">
              <a:spLocks noChangeArrowheads="1"/>
            </p:cNvSpPr>
            <p:nvPr/>
          </p:nvSpPr>
          <p:spPr bwMode="auto">
            <a:xfrm>
              <a:off x="9150825" y="2171823"/>
              <a:ext cx="20320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p:txBody>
        </p:sp>
        <p:pic>
          <p:nvPicPr>
            <p:cNvPr id="23" name="Billede 7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 name="Gruppe 78"/>
            <p:cNvGrpSpPr>
              <a:grpSpLocks/>
            </p:cNvGrpSpPr>
            <p:nvPr/>
          </p:nvGrpSpPr>
          <p:grpSpPr bwMode="auto">
            <a:xfrm>
              <a:off x="9305577" y="3846855"/>
              <a:ext cx="330145" cy="379412"/>
              <a:chOff x="1018031" y="5509431"/>
              <a:chExt cx="373412" cy="429121"/>
            </a:xfrm>
          </p:grpSpPr>
          <p:pic>
            <p:nvPicPr>
              <p:cNvPr id="25" name="Billed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grpSp>
        <p:nvGrpSpPr>
          <p:cNvPr id="27" name="Gruppe 26"/>
          <p:cNvGrpSpPr/>
          <p:nvPr userDrawn="1"/>
        </p:nvGrpSpPr>
        <p:grpSpPr>
          <a:xfrm>
            <a:off x="-2406369" y="1204884"/>
            <a:ext cx="2406370" cy="2836161"/>
            <a:chOff x="-2405743" y="1655465"/>
            <a:chExt cx="2405743" cy="2836161"/>
          </a:xfrm>
        </p:grpSpPr>
        <p:pic>
          <p:nvPicPr>
            <p:cNvPr id="28" name="Billede 27"/>
            <p:cNvPicPr>
              <a:picLocks noChangeAspect="1"/>
            </p:cNvPicPr>
            <p:nvPr userDrawn="1"/>
          </p:nvPicPr>
          <p:blipFill>
            <a:blip r:embed="rId4"/>
            <a:stretch>
              <a:fillRect/>
            </a:stretch>
          </p:blipFill>
          <p:spPr>
            <a:xfrm>
              <a:off x="-1060701" y="3676062"/>
              <a:ext cx="920576" cy="201185"/>
            </a:xfrm>
            <a:prstGeom prst="rect">
              <a:avLst/>
            </a:prstGeom>
          </p:spPr>
        </p:pic>
        <p:sp>
          <p:nvSpPr>
            <p:cNvPr id="29" name="Rectangle 5"/>
            <p:cNvSpPr/>
            <p:nvPr userDrawn="1"/>
          </p:nvSpPr>
          <p:spPr bwMode="auto">
            <a:xfrm>
              <a:off x="-2405743" y="1655465"/>
              <a:ext cx="2405743" cy="2836161"/>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4-9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2983669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kst og billede II">
    <p:spTree>
      <p:nvGrpSpPr>
        <p:cNvPr id="1" name=""/>
        <p:cNvGrpSpPr/>
        <p:nvPr/>
      </p:nvGrpSpPr>
      <p:grpSpPr>
        <a:xfrm>
          <a:off x="0" y="0"/>
          <a:ext cx="0" cy="0"/>
          <a:chOff x="0" y="0"/>
          <a:chExt cx="0" cy="0"/>
        </a:xfrm>
      </p:grpSpPr>
      <p:sp>
        <p:nvSpPr>
          <p:cNvPr id="2" name="Titel 1"/>
          <p:cNvSpPr>
            <a:spLocks noGrp="1"/>
          </p:cNvSpPr>
          <p:nvPr>
            <p:ph type="title"/>
          </p:nvPr>
        </p:nvSpPr>
        <p:spPr>
          <a:xfrm>
            <a:off x="651770" y="311972"/>
            <a:ext cx="5352598" cy="812772"/>
          </a:xfrm>
        </p:spPr>
        <p:txBody>
          <a:bodyPr/>
          <a:lstStyle/>
          <a:p>
            <a:r>
              <a:rPr lang="da-DK" smtClean="0"/>
              <a:t>Klik for at redigere i master</a:t>
            </a:r>
            <a:endParaRPr lang="da-DK" dirty="0"/>
          </a:p>
        </p:txBody>
      </p:sp>
      <p:sp>
        <p:nvSpPr>
          <p:cNvPr id="7" name="Pladsholder til tekst 2"/>
          <p:cNvSpPr>
            <a:spLocks noGrp="1"/>
          </p:cNvSpPr>
          <p:nvPr>
            <p:ph type="body" sz="quarter" idx="13"/>
          </p:nvPr>
        </p:nvSpPr>
        <p:spPr>
          <a:xfrm>
            <a:off x="651770" y="1195390"/>
            <a:ext cx="5352261" cy="488632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6364124" y="0"/>
            <a:ext cx="5827876" cy="6858000"/>
          </a:xfrm>
        </p:spPr>
        <p:txBody>
          <a:bodyPr tIns="468000" anchor="ctr" anchorCtr="0"/>
          <a:lstStyle>
            <a:lvl1pPr marL="0" indent="0" algn="ctr">
              <a:buFontTx/>
              <a:buNone/>
              <a:defRPr sz="1200" b="0" baseline="0">
                <a:solidFill>
                  <a:schemeClr val="tx1">
                    <a:lumMod val="50000"/>
                    <a:lumOff val="50000"/>
                  </a:schemeClr>
                </a:solidFill>
              </a:defRPr>
            </a:lvl1pPr>
          </a:lstStyle>
          <a:p>
            <a:r>
              <a:rPr lang="da-DK" dirty="0"/>
              <a:t>Klik på ikonet og indsæt billede</a:t>
            </a:r>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1EA6B489-C17A-4DCF-9D0D-6858388591D3}" type="datetime2">
              <a:rPr lang="da-DK" smtClean="0"/>
              <a:t>11. juni 2020</a:t>
            </a:fld>
            <a:endParaRPr lang="da-DK" dirty="0"/>
          </a:p>
        </p:txBody>
      </p:sp>
      <p:grpSp>
        <p:nvGrpSpPr>
          <p:cNvPr id="19" name="Gruppe 18"/>
          <p:cNvGrpSpPr/>
          <p:nvPr userDrawn="1"/>
        </p:nvGrpSpPr>
        <p:grpSpPr>
          <a:xfrm>
            <a:off x="12192000" y="1941319"/>
            <a:ext cx="2032529" cy="2054444"/>
            <a:chOff x="9150825" y="2171823"/>
            <a:chExt cx="2032000" cy="2054444"/>
          </a:xfrm>
        </p:grpSpPr>
        <p:sp>
          <p:nvSpPr>
            <p:cNvPr id="20" name="TextBox 12"/>
            <p:cNvSpPr txBox="1">
              <a:spLocks noChangeArrowheads="1"/>
            </p:cNvSpPr>
            <p:nvPr/>
          </p:nvSpPr>
          <p:spPr bwMode="auto">
            <a:xfrm>
              <a:off x="9150825" y="2171823"/>
              <a:ext cx="20320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p:txBody>
        </p:sp>
        <p:pic>
          <p:nvPicPr>
            <p:cNvPr id="21" name="Billede 7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uppe 78"/>
            <p:cNvGrpSpPr>
              <a:grpSpLocks/>
            </p:cNvGrpSpPr>
            <p:nvPr/>
          </p:nvGrpSpPr>
          <p:grpSpPr bwMode="auto">
            <a:xfrm>
              <a:off x="9305577" y="3846855"/>
              <a:ext cx="330145" cy="379412"/>
              <a:chOff x="1018031" y="5509431"/>
              <a:chExt cx="373412" cy="429121"/>
            </a:xfrm>
          </p:grpSpPr>
          <p:pic>
            <p:nvPicPr>
              <p:cNvPr id="23" name="Billed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grpSp>
        <p:nvGrpSpPr>
          <p:cNvPr id="25" name="Gruppe 24"/>
          <p:cNvGrpSpPr/>
          <p:nvPr userDrawn="1"/>
        </p:nvGrpSpPr>
        <p:grpSpPr>
          <a:xfrm>
            <a:off x="-2406369" y="1204884"/>
            <a:ext cx="2406370" cy="2836161"/>
            <a:chOff x="-2405743" y="1655465"/>
            <a:chExt cx="2405743" cy="2836161"/>
          </a:xfrm>
        </p:grpSpPr>
        <p:pic>
          <p:nvPicPr>
            <p:cNvPr id="26" name="Billede 25"/>
            <p:cNvPicPr>
              <a:picLocks noChangeAspect="1"/>
            </p:cNvPicPr>
            <p:nvPr userDrawn="1"/>
          </p:nvPicPr>
          <p:blipFill>
            <a:blip r:embed="rId4"/>
            <a:stretch>
              <a:fillRect/>
            </a:stretch>
          </p:blipFill>
          <p:spPr>
            <a:xfrm>
              <a:off x="-1060701" y="3676062"/>
              <a:ext cx="920576" cy="201185"/>
            </a:xfrm>
            <a:prstGeom prst="rect">
              <a:avLst/>
            </a:prstGeom>
          </p:spPr>
        </p:pic>
        <p:sp>
          <p:nvSpPr>
            <p:cNvPr id="27" name="Rectangle 5"/>
            <p:cNvSpPr/>
            <p:nvPr userDrawn="1"/>
          </p:nvSpPr>
          <p:spPr bwMode="auto">
            <a:xfrm>
              <a:off x="-2405743" y="1655465"/>
              <a:ext cx="2405743" cy="2836161"/>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20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4-9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pic>
        <p:nvPicPr>
          <p:cNvPr id="28" name="Billede 2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21469634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re farvet tekstbokse">
    <p:spTree>
      <p:nvGrpSpPr>
        <p:cNvPr id="1" name=""/>
        <p:cNvGrpSpPr/>
        <p:nvPr/>
      </p:nvGrpSpPr>
      <p:grpSpPr>
        <a:xfrm>
          <a:off x="0" y="0"/>
          <a:ext cx="0" cy="0"/>
          <a:chOff x="0" y="0"/>
          <a:chExt cx="0" cy="0"/>
        </a:xfrm>
      </p:grpSpPr>
      <p:sp>
        <p:nvSpPr>
          <p:cNvPr id="8" name="Pladsholder til tekst 1"/>
          <p:cNvSpPr>
            <a:spLocks noGrp="1"/>
          </p:cNvSpPr>
          <p:nvPr>
            <p:ph type="body" sz="quarter" idx="13" hasCustomPrompt="1"/>
          </p:nvPr>
        </p:nvSpPr>
        <p:spPr>
          <a:xfrm>
            <a:off x="-24250" y="0"/>
            <a:ext cx="4080001" cy="6858000"/>
          </a:xfrm>
          <a:noFill/>
          <a:ln>
            <a:noFill/>
          </a:ln>
        </p:spPr>
        <p:txBody>
          <a:bodyPr tIns="144000"/>
          <a:lstStyle>
            <a:lvl1pPr algn="ctr">
              <a:defRPr sz="13400" b="1">
                <a:solidFill>
                  <a:schemeClr val="accent1"/>
                </a:solidFill>
                <a:latin typeface="Arial Black" panose="020B0A04020102020204" pitchFamily="34" charset="0"/>
              </a:defRPr>
            </a:lvl1pPr>
          </a:lstStyle>
          <a:p>
            <a:pPr lvl="0"/>
            <a:r>
              <a:rPr lang="da-DK" dirty="0"/>
              <a:t>xx</a:t>
            </a:r>
          </a:p>
        </p:txBody>
      </p:sp>
      <p:sp>
        <p:nvSpPr>
          <p:cNvPr id="13" name="Pladsholder til tekst 2"/>
          <p:cNvSpPr>
            <a:spLocks noGrp="1"/>
          </p:cNvSpPr>
          <p:nvPr>
            <p:ph type="body" sz="quarter" idx="14" hasCustomPrompt="1"/>
          </p:nvPr>
        </p:nvSpPr>
        <p:spPr>
          <a:xfrm>
            <a:off x="4055999" y="0"/>
            <a:ext cx="4080001" cy="6858000"/>
          </a:xfrm>
          <a:solidFill>
            <a:schemeClr val="accent1"/>
          </a:solidFill>
          <a:ln>
            <a:noFill/>
          </a:ln>
        </p:spPr>
        <p:txBody>
          <a:bodyPr tIns="144000"/>
          <a:lstStyle>
            <a:lvl1pPr algn="ctr">
              <a:defRPr sz="13400" b="1">
                <a:solidFill>
                  <a:schemeClr val="accent4"/>
                </a:solidFill>
                <a:latin typeface="Arial Black" panose="020B0A04020102020204" pitchFamily="34" charset="0"/>
              </a:defRPr>
            </a:lvl1pPr>
          </a:lstStyle>
          <a:p>
            <a:pPr lvl="0"/>
            <a:r>
              <a:rPr lang="da-DK" dirty="0"/>
              <a:t>xx</a:t>
            </a:r>
          </a:p>
        </p:txBody>
      </p:sp>
      <p:sp>
        <p:nvSpPr>
          <p:cNvPr id="14" name="Pladsholder til tekst 3"/>
          <p:cNvSpPr>
            <a:spLocks noGrp="1"/>
          </p:cNvSpPr>
          <p:nvPr>
            <p:ph type="body" sz="quarter" idx="15" hasCustomPrompt="1"/>
          </p:nvPr>
        </p:nvSpPr>
        <p:spPr>
          <a:xfrm>
            <a:off x="8130005" y="0"/>
            <a:ext cx="4080001" cy="6858000"/>
          </a:xfrm>
          <a:solidFill>
            <a:schemeClr val="accent2"/>
          </a:solidFill>
          <a:ln>
            <a:noFill/>
          </a:ln>
        </p:spPr>
        <p:txBody>
          <a:bodyPr tIns="144000"/>
          <a:lstStyle>
            <a:lvl1pPr algn="ctr">
              <a:defRPr sz="13400" b="1">
                <a:solidFill>
                  <a:schemeClr val="accent3"/>
                </a:solidFill>
                <a:latin typeface="Arial Black" panose="020B0A04020102020204" pitchFamily="34" charset="0"/>
              </a:defRPr>
            </a:lvl1pPr>
          </a:lstStyle>
          <a:p>
            <a:pPr lvl="0"/>
            <a:r>
              <a:rPr lang="da-DK" dirty="0"/>
              <a:t>xx</a:t>
            </a:r>
          </a:p>
        </p:txBody>
      </p:sp>
      <p:sp>
        <p:nvSpPr>
          <p:cNvPr id="16" name="Pladsholder til tekst 4"/>
          <p:cNvSpPr>
            <a:spLocks noGrp="1"/>
          </p:cNvSpPr>
          <p:nvPr>
            <p:ph type="body" sz="quarter" idx="16"/>
          </p:nvPr>
        </p:nvSpPr>
        <p:spPr>
          <a:xfrm>
            <a:off x="-24250" y="2179638"/>
            <a:ext cx="4080001" cy="1897062"/>
          </a:xfrm>
        </p:spPr>
        <p:txBody>
          <a:bodyPr lIns="360000" rIns="360000"/>
          <a:lstStyle>
            <a:lvl1pPr>
              <a:lnSpc>
                <a:spcPct val="99000"/>
              </a:lnSpc>
              <a:defRPr sz="2000"/>
            </a:lvl1pPr>
            <a:lvl5pP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7" name="Pladsholder til tekst 5"/>
          <p:cNvSpPr>
            <a:spLocks noGrp="1"/>
          </p:cNvSpPr>
          <p:nvPr>
            <p:ph type="body" sz="quarter" idx="17"/>
          </p:nvPr>
        </p:nvSpPr>
        <p:spPr>
          <a:xfrm>
            <a:off x="4055999" y="2179638"/>
            <a:ext cx="4080001" cy="1897062"/>
          </a:xfrm>
        </p:spPr>
        <p:txBody>
          <a:bodyPr lIns="360000" rIns="360000"/>
          <a:lstStyle>
            <a:lvl1pPr>
              <a:lnSpc>
                <a:spcPct val="99000"/>
              </a:lnSpc>
              <a:defRPr sz="2000">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vl6pPr>
              <a:defRPr>
                <a:solidFill>
                  <a:schemeClr val="accent2"/>
                </a:solidFill>
              </a:defRPr>
            </a:lvl6pPr>
            <a:lvl7pPr>
              <a:defRPr>
                <a:solidFill>
                  <a:schemeClr val="accent2"/>
                </a:solidFill>
              </a:defRPr>
            </a:lvl7pPr>
            <a:lvl8pPr>
              <a:defRPr>
                <a:solidFill>
                  <a:schemeClr val="accent2"/>
                </a:solidFill>
              </a:defRPr>
            </a:lvl8pPr>
            <a:lvl9pPr>
              <a:defRPr>
                <a:solidFill>
                  <a:schemeClr val="accent2"/>
                </a:solidFill>
              </a:defRPr>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8" name="Pladsholder til tekst 6"/>
          <p:cNvSpPr>
            <a:spLocks noGrp="1"/>
          </p:cNvSpPr>
          <p:nvPr>
            <p:ph type="body" sz="quarter" idx="18"/>
          </p:nvPr>
        </p:nvSpPr>
        <p:spPr>
          <a:xfrm>
            <a:off x="8130005" y="2179638"/>
            <a:ext cx="4080001" cy="1897062"/>
          </a:xfrm>
        </p:spPr>
        <p:txBody>
          <a:bodyPr lIns="360000" rIns="360000"/>
          <a:lstStyle>
            <a:lvl1pPr>
              <a:lnSpc>
                <a:spcPct val="99000"/>
              </a:lnSpc>
              <a:defRPr sz="200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4C7006E3-5F3F-49EB-AFCC-AFCF8C865769}" type="datetime2">
              <a:rPr lang="da-DK" smtClean="0"/>
              <a:t>11. juni 2020</a:t>
            </a:fld>
            <a:endParaRPr lang="da-DK" dirty="0"/>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341608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7438" y="179387"/>
            <a:ext cx="2952000" cy="6497638"/>
          </a:xfrm>
        </p:spPr>
        <p:txBody>
          <a:bodyPr lIns="0" tIns="72000" rIns="0" anchor="t" anchorCtr="0"/>
          <a:lstStyle>
            <a:lvl1pPr marL="0" indent="0" algn="ctr">
              <a:buNone/>
              <a:defRPr sz="1400"/>
            </a:lvl1pPr>
          </a:lstStyle>
          <a:p>
            <a:r>
              <a:rPr lang="da-DK" dirty="0"/>
              <a:t>Klik her og indsæt billede via Vælg billeder- eller Rediger-knappen.</a:t>
            </a:r>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dirty="0"/>
              <a:t>Klik her for at tilføje titel</a:t>
            </a:r>
          </a:p>
        </p:txBody>
      </p:sp>
      <p:sp>
        <p:nvSpPr>
          <p:cNvPr id="3" name="Content Placeholder 2"/>
          <p:cNvSpPr>
            <a:spLocks noGrp="1"/>
          </p:cNvSpPr>
          <p:nvPr>
            <p:ph idx="1" hasCustomPrompt="1"/>
          </p:nvPr>
        </p:nvSpPr>
        <p:spPr>
          <a:xfrm>
            <a:off x="702667" y="1450800"/>
            <a:ext cx="8074675" cy="4464000"/>
          </a:xfrm>
        </p:spPr>
        <p:txBody>
          <a:bodyPr rIns="0"/>
          <a:lstStyle>
            <a:lvl1pPr>
              <a:defRPr/>
            </a:lvl1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p:cNvSpPr>
            <a:spLocks noGrp="1"/>
          </p:cNvSpPr>
          <p:nvPr>
            <p:ph type="dt" sz="half" idx="10"/>
          </p:nvPr>
        </p:nvSpPr>
        <p:spPr/>
        <p:txBody>
          <a:bodyPr/>
          <a:lstStyle/>
          <a:p>
            <a:fld id="{D709F18B-C64D-467D-95E0-03999A31A181}" type="datetime1">
              <a:rPr lang="da-DK" smtClean="0"/>
              <a:t>11-06-2020</a:t>
            </a:fld>
            <a:endParaRPr lang="da-DK" dirty="0"/>
          </a:p>
        </p:txBody>
      </p:sp>
      <p:sp>
        <p:nvSpPr>
          <p:cNvPr id="5" name="Footer Placeholder 4"/>
          <p:cNvSpPr>
            <a:spLocks noGrp="1"/>
          </p:cNvSpPr>
          <p:nvPr>
            <p:ph type="ftr" sz="quarter" idx="11"/>
          </p:nvPr>
        </p:nvSpPr>
        <p:spPr>
          <a:xfrm>
            <a:off x="1029600" y="6385399"/>
            <a:ext cx="3794400" cy="333956"/>
          </a:xfrm>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Box 16"/>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
        <p:nvSpPr>
          <p:cNvPr id="10" name="Slide Number Placeholder 5 (FAST)"/>
          <p:cNvSpPr txBox="1">
            <a:spLocks/>
          </p:cNvSpPr>
          <p:nvPr userDrawn="1"/>
        </p:nvSpPr>
        <p:spPr>
          <a:xfrm>
            <a:off x="702668" y="63864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ogo hvid"/>
          <p:cNvSpPr>
            <a:spLocks noGrp="1"/>
          </p:cNvSpPr>
          <p:nvPr>
            <p:ph type="body" sz="quarter" idx="15"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Tree>
    <p:extLst>
      <p:ext uri="{BB962C8B-B14F-4D97-AF65-F5344CB8AC3E}">
        <p14:creationId xmlns:p14="http://schemas.microsoft.com/office/powerpoint/2010/main" val="14392991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kstboks med billede I">
    <p:spTree>
      <p:nvGrpSpPr>
        <p:cNvPr id="1" name=""/>
        <p:cNvGrpSpPr/>
        <p:nvPr/>
      </p:nvGrpSpPr>
      <p:grpSpPr>
        <a:xfrm>
          <a:off x="0" y="0"/>
          <a:ext cx="0" cy="0"/>
          <a:chOff x="0" y="0"/>
          <a:chExt cx="0" cy="0"/>
        </a:xfrm>
      </p:grpSpPr>
      <p:sp>
        <p:nvSpPr>
          <p:cNvPr id="10" name="Pladsholder til tekst 1"/>
          <p:cNvSpPr>
            <a:spLocks noGrp="1"/>
          </p:cNvSpPr>
          <p:nvPr>
            <p:ph type="body" sz="quarter" idx="13" hasCustomPrompt="1"/>
          </p:nvPr>
        </p:nvSpPr>
        <p:spPr>
          <a:xfrm>
            <a:off x="-24250" y="0"/>
            <a:ext cx="4080001" cy="6858000"/>
          </a:xfrm>
          <a:noFill/>
          <a:ln>
            <a:noFill/>
          </a:ln>
        </p:spPr>
        <p:txBody>
          <a:bodyPr tIns="144000"/>
          <a:lstStyle>
            <a:lvl1pPr algn="ctr">
              <a:defRPr sz="13400" b="1">
                <a:solidFill>
                  <a:schemeClr val="accent1"/>
                </a:solidFill>
                <a:latin typeface="Arial Black" panose="020B0A04020102020204" pitchFamily="34" charset="0"/>
              </a:defRPr>
            </a:lvl1pPr>
          </a:lstStyle>
          <a:p>
            <a:pPr lvl="0"/>
            <a:r>
              <a:rPr lang="da-DK" dirty="0"/>
              <a:t>xx</a:t>
            </a:r>
          </a:p>
        </p:txBody>
      </p:sp>
      <p:sp>
        <p:nvSpPr>
          <p:cNvPr id="11" name="Pladsholder til tekst 4"/>
          <p:cNvSpPr>
            <a:spLocks noGrp="1"/>
          </p:cNvSpPr>
          <p:nvPr>
            <p:ph type="body" sz="quarter" idx="16"/>
          </p:nvPr>
        </p:nvSpPr>
        <p:spPr>
          <a:xfrm>
            <a:off x="-24250" y="2179638"/>
            <a:ext cx="4080001" cy="1897062"/>
          </a:xfrm>
        </p:spPr>
        <p:txBody>
          <a:bodyPr lIns="360000" rIns="360000"/>
          <a:lstStyle>
            <a:lvl1pPr>
              <a:lnSpc>
                <a:spcPct val="99000"/>
              </a:lnSpc>
              <a:defRPr sz="2000"/>
            </a:lvl1pPr>
            <a:lvl5pPr>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4056185" y="0"/>
            <a:ext cx="8135816" cy="6858000"/>
          </a:xfrm>
        </p:spPr>
        <p:txBody>
          <a:bodyPr tIns="468000" anchor="ctr" anchorCtr="0"/>
          <a:lstStyle>
            <a:lvl1pPr marL="0" indent="0" algn="ctr">
              <a:buFontTx/>
              <a:buNone/>
              <a:defRPr sz="1200" b="0" baseline="0">
                <a:solidFill>
                  <a:schemeClr val="tx1">
                    <a:lumMod val="50000"/>
                    <a:lumOff val="50000"/>
                  </a:schemeClr>
                </a:solidFill>
              </a:defRPr>
            </a:lvl1pPr>
          </a:lstStyle>
          <a:p>
            <a:r>
              <a:rPr lang="da-DK" dirty="0"/>
              <a:t>Klik på ikonet og indsæt billede</a:t>
            </a:r>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D55C8D65-AB89-48D3-ADA9-272E88D043B9}" type="datetime2">
              <a:rPr lang="da-DK" smtClean="0"/>
              <a:t>11. juni 2020</a:t>
            </a:fld>
            <a:endParaRPr lang="da-DK" dirty="0"/>
          </a:p>
        </p:txBody>
      </p:sp>
      <p:grpSp>
        <p:nvGrpSpPr>
          <p:cNvPr id="20" name="Gruppe 19"/>
          <p:cNvGrpSpPr/>
          <p:nvPr userDrawn="1"/>
        </p:nvGrpSpPr>
        <p:grpSpPr>
          <a:xfrm>
            <a:off x="12192000" y="1941319"/>
            <a:ext cx="2032529" cy="2054444"/>
            <a:chOff x="9150825" y="2171823"/>
            <a:chExt cx="2032000" cy="2054444"/>
          </a:xfrm>
        </p:grpSpPr>
        <p:sp>
          <p:nvSpPr>
            <p:cNvPr id="21" name="TextBox 12"/>
            <p:cNvSpPr txBox="1">
              <a:spLocks noChangeArrowheads="1"/>
            </p:cNvSpPr>
            <p:nvPr/>
          </p:nvSpPr>
          <p:spPr bwMode="auto">
            <a:xfrm>
              <a:off x="9150825" y="2171823"/>
              <a:ext cx="20320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p:txBody>
        </p:sp>
        <p:pic>
          <p:nvPicPr>
            <p:cNvPr id="22" name="Billede 7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 name="Gruppe 78"/>
            <p:cNvGrpSpPr>
              <a:grpSpLocks/>
            </p:cNvGrpSpPr>
            <p:nvPr/>
          </p:nvGrpSpPr>
          <p:grpSpPr bwMode="auto">
            <a:xfrm>
              <a:off x="9305577" y="3846855"/>
              <a:ext cx="330145" cy="379412"/>
              <a:chOff x="1018031" y="5509431"/>
              <a:chExt cx="373412" cy="429121"/>
            </a:xfrm>
          </p:grpSpPr>
          <p:pic>
            <p:nvPicPr>
              <p:cNvPr id="24" name="Billed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pic>
        <p:nvPicPr>
          <p:cNvPr id="15" name="Billed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14982166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kstboks med billede II">
    <p:spTree>
      <p:nvGrpSpPr>
        <p:cNvPr id="1" name=""/>
        <p:cNvGrpSpPr/>
        <p:nvPr/>
      </p:nvGrpSpPr>
      <p:grpSpPr>
        <a:xfrm>
          <a:off x="0" y="0"/>
          <a:ext cx="0" cy="0"/>
          <a:chOff x="0" y="0"/>
          <a:chExt cx="0" cy="0"/>
        </a:xfrm>
      </p:grpSpPr>
      <p:sp>
        <p:nvSpPr>
          <p:cNvPr id="10" name="Pladsholder til tekst 1"/>
          <p:cNvSpPr>
            <a:spLocks noGrp="1"/>
          </p:cNvSpPr>
          <p:nvPr>
            <p:ph type="body" sz="quarter" idx="13" hasCustomPrompt="1"/>
          </p:nvPr>
        </p:nvSpPr>
        <p:spPr>
          <a:xfrm>
            <a:off x="-24250" y="0"/>
            <a:ext cx="4080001" cy="6858000"/>
          </a:xfrm>
          <a:solidFill>
            <a:schemeClr val="accent1"/>
          </a:solidFill>
          <a:ln>
            <a:noFill/>
          </a:ln>
        </p:spPr>
        <p:txBody>
          <a:bodyPr tIns="144000"/>
          <a:lstStyle>
            <a:lvl1pPr algn="ctr">
              <a:defRPr sz="13400" b="1">
                <a:solidFill>
                  <a:schemeClr val="accent4"/>
                </a:solidFill>
                <a:latin typeface="Arial Black" panose="020B0A04020102020204" pitchFamily="34" charset="0"/>
              </a:defRPr>
            </a:lvl1pPr>
          </a:lstStyle>
          <a:p>
            <a:pPr lvl="0"/>
            <a:r>
              <a:rPr lang="da-DK" dirty="0"/>
              <a:t>xx</a:t>
            </a:r>
          </a:p>
        </p:txBody>
      </p:sp>
      <p:sp>
        <p:nvSpPr>
          <p:cNvPr id="11" name="Pladsholder til tekst 4"/>
          <p:cNvSpPr>
            <a:spLocks noGrp="1"/>
          </p:cNvSpPr>
          <p:nvPr>
            <p:ph type="body" sz="quarter" idx="16"/>
          </p:nvPr>
        </p:nvSpPr>
        <p:spPr>
          <a:xfrm>
            <a:off x="-24250" y="2179638"/>
            <a:ext cx="4080001" cy="1897062"/>
          </a:xfrm>
        </p:spPr>
        <p:txBody>
          <a:bodyPr lIns="360000" rIns="360000"/>
          <a:lstStyle>
            <a:lvl1pPr>
              <a:lnSpc>
                <a:spcPct val="99000"/>
              </a:lnSpc>
              <a:defRPr sz="2000">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vl6pPr>
              <a:defRPr>
                <a:solidFill>
                  <a:schemeClr val="accent5"/>
                </a:solidFill>
              </a:defRPr>
            </a:lvl6pPr>
            <a:lvl7pPr>
              <a:defRPr>
                <a:solidFill>
                  <a:schemeClr val="accent5"/>
                </a:solidFill>
              </a:defRPr>
            </a:lvl7pPr>
            <a:lvl8pPr>
              <a:defRPr>
                <a:solidFill>
                  <a:schemeClr val="accent5"/>
                </a:solidFill>
              </a:defRPr>
            </a:lvl8pPr>
            <a:lvl9pPr>
              <a:defRPr>
                <a:solidFill>
                  <a:schemeClr val="accent5"/>
                </a:solidFill>
              </a:defRPr>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4056185" y="0"/>
            <a:ext cx="8135816" cy="6858000"/>
          </a:xfrm>
        </p:spPr>
        <p:txBody>
          <a:bodyPr tIns="468000" anchor="ctr" anchorCtr="0"/>
          <a:lstStyle>
            <a:lvl1pPr marL="0" indent="0" algn="ctr">
              <a:buFontTx/>
              <a:buNone/>
              <a:defRPr sz="1200" b="0" baseline="0">
                <a:solidFill>
                  <a:schemeClr val="tx1">
                    <a:lumMod val="50000"/>
                    <a:lumOff val="50000"/>
                  </a:schemeClr>
                </a:solidFill>
              </a:defRPr>
            </a:lvl1pPr>
          </a:lstStyle>
          <a:p>
            <a:r>
              <a:rPr lang="da-DK" dirty="0"/>
              <a:t>Klik på ikonet og indsæt billede</a:t>
            </a:r>
          </a:p>
        </p:txBody>
      </p:sp>
      <p:sp>
        <p:nvSpPr>
          <p:cNvPr id="3" name="Pladsholder til sidefod 2"/>
          <p:cNvSpPr>
            <a:spLocks noGrp="1"/>
          </p:cNvSpPr>
          <p:nvPr>
            <p:ph type="ftr" sz="quarter" idx="10"/>
          </p:nvPr>
        </p:nvSpPr>
        <p:spPr/>
        <p:txBody>
          <a:bodyPr/>
          <a:lstStyle>
            <a:lvl1pPr>
              <a:defRPr>
                <a:solidFill>
                  <a:schemeClr val="bg1"/>
                </a:solidFill>
              </a:defRPr>
            </a:lvl1p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lvl1pPr>
              <a:defRPr>
                <a:solidFill>
                  <a:schemeClr val="bg1"/>
                </a:solidFill>
              </a:defRPr>
            </a:lvl1p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7B2BE98E-BDCF-4843-8755-B000C9D73AEE}" type="datetime2">
              <a:rPr lang="da-DK" smtClean="0"/>
              <a:t>11. juni 2020</a:t>
            </a:fld>
            <a:endParaRPr lang="da-DK" dirty="0"/>
          </a:p>
        </p:txBody>
      </p:sp>
      <p:grpSp>
        <p:nvGrpSpPr>
          <p:cNvPr id="19" name="Gruppe 18"/>
          <p:cNvGrpSpPr/>
          <p:nvPr userDrawn="1"/>
        </p:nvGrpSpPr>
        <p:grpSpPr>
          <a:xfrm>
            <a:off x="12192000" y="1941319"/>
            <a:ext cx="2032529" cy="2054444"/>
            <a:chOff x="9150825" y="2171823"/>
            <a:chExt cx="2032000" cy="2054444"/>
          </a:xfrm>
        </p:grpSpPr>
        <p:sp>
          <p:nvSpPr>
            <p:cNvPr id="20" name="TextBox 12"/>
            <p:cNvSpPr txBox="1">
              <a:spLocks noChangeArrowheads="1"/>
            </p:cNvSpPr>
            <p:nvPr/>
          </p:nvSpPr>
          <p:spPr bwMode="auto">
            <a:xfrm>
              <a:off x="9150825" y="2171823"/>
              <a:ext cx="20320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algn="l" defTabSz="914400" rtl="0" eaLnBrk="1" latinLnBrk="0" hangingPunct="1">
                <a:lnSpc>
                  <a:spcPct val="100000"/>
                </a:lnSpc>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1.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på billederammen</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2.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Indsæt det ønskede billede via fanen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Indsæt, Billeder</a:t>
              </a:r>
            </a:p>
            <a:p>
              <a:pPr marL="0" algn="l" defTabSz="914400" rtl="0" eaLnBrk="1" latinLnBrk="0" hangingPunct="1">
                <a:lnSpc>
                  <a:spcPct val="100000"/>
                </a:lnSpc>
                <a:spcBef>
                  <a:spcPts val="0"/>
                </a:spcBef>
                <a:spcAft>
                  <a:spcPts val="0"/>
                </a:spcAft>
                <a:buFontTx/>
                <a:buNone/>
                <a:defRPr/>
              </a:pPr>
              <a:r>
                <a:rPr lang="da-DK" sz="900" b="1" kern="1200" noProof="1">
                  <a:solidFill>
                    <a:schemeClr val="bg1">
                      <a:lumMod val="50000"/>
                    </a:schemeClr>
                  </a:solidFill>
                  <a:latin typeface="+mn-lt"/>
                  <a:ea typeface="Calibri" panose="020F0502020204030204" pitchFamily="34" charset="0"/>
                  <a:cs typeface="Arial" panose="020B0604020202020204" pitchFamily="34" charset="0"/>
                </a:rPr>
                <a:t>3. </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Klik </a:t>
              </a:r>
              <a:r>
                <a:rPr lang="da-DK" sz="900" b="1" kern="1200" noProof="1">
                  <a:solidFill>
                    <a:schemeClr val="bg1">
                      <a:lumMod val="50000"/>
                    </a:schemeClr>
                  </a:solidFill>
                  <a:latin typeface="+mn-lt"/>
                  <a:ea typeface="Calibri" panose="020F0502020204030204" pitchFamily="34" charset="0"/>
                  <a:cs typeface="Arial" panose="020B0604020202020204" pitchFamily="34" charset="0"/>
                </a:rPr>
                <a:t>Beskær</a:t>
              </a:r>
              <a:r>
                <a:rPr lang="da-DK" sz="900" kern="1200" noProof="1">
                  <a:solidFill>
                    <a:schemeClr val="bg1">
                      <a:lumMod val="50000"/>
                    </a:schemeClr>
                  </a:solidFill>
                  <a:latin typeface="+mn-lt"/>
                  <a:ea typeface="Calibri" panose="020F0502020204030204" pitchFamily="34" charset="0"/>
                  <a:cs typeface="Arial" panose="020B0604020202020204" pitchFamily="34" charset="0"/>
                </a:rPr>
                <a:t> for at ændre</a:t>
              </a:r>
            </a:p>
            <a:p>
              <a:pPr marL="0" algn="l" defTabSz="914400" rtl="0" eaLnBrk="1" latinLnBrk="0" hangingPunct="1">
                <a:lnSpc>
                  <a:spcPct val="100000"/>
                </a:lnSpc>
                <a:spcBef>
                  <a:spcPts val="0"/>
                </a:spcBef>
                <a:spcAft>
                  <a:spcPts val="0"/>
                </a:spcAft>
                <a:buFontTx/>
                <a:buNone/>
                <a:defRPr/>
              </a:pPr>
              <a:r>
                <a:rPr lang="da-DK" sz="900" kern="1200" noProof="1">
                  <a:solidFill>
                    <a:schemeClr val="bg1">
                      <a:lumMod val="50000"/>
                    </a:schemeClr>
                  </a:solidFill>
                  <a:latin typeface="+mn-lt"/>
                  <a:ea typeface="Calibri" panose="020F0502020204030204" pitchFamily="34" charset="0"/>
                  <a:cs typeface="Arial" panose="020B0604020202020204" pitchFamily="34" charset="0"/>
                </a:rPr>
                <a:t>billedets fokus/størrelse</a:t>
              </a: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endParaRPr lang="da-DK" altLang="da-DK" sz="900" kern="1200" noProof="1">
                <a:solidFill>
                  <a:schemeClr val="bg1">
                    <a:lumMod val="50000"/>
                  </a:schemeClr>
                </a:solidFill>
                <a:latin typeface="+mn-lt"/>
                <a:ea typeface="Calibri" panose="020F0502020204030204" pitchFamily="34" charset="0"/>
                <a:cs typeface="Arial" panose="020B0604020202020204" pitchFamily="34" charset="0"/>
              </a:endParaRPr>
            </a:p>
            <a:p>
              <a:pPr marL="0" algn="l" defTabSz="914400" rtl="0" eaLnBrk="1" latinLnBrk="0" hangingPunct="1">
                <a:lnSpc>
                  <a:spcPct val="100000"/>
                </a:lnSpc>
                <a:spcBef>
                  <a:spcPct val="0"/>
                </a:spcBef>
                <a:spcAft>
                  <a:spcPts val="0"/>
                </a:spcAft>
                <a:buFontTx/>
                <a:buNone/>
                <a:defRPr/>
              </a:pP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4. </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Ønsker du at skalere billedet, så hold </a:t>
              </a:r>
              <a:r>
                <a:rPr lang="da-DK" altLang="da-DK" sz="900" b="1" kern="1200" noProof="1">
                  <a:solidFill>
                    <a:schemeClr val="bg1">
                      <a:lumMod val="50000"/>
                    </a:schemeClr>
                  </a:solidFill>
                  <a:latin typeface="+mn-lt"/>
                  <a:ea typeface="Calibri" panose="020F0502020204030204" pitchFamily="34" charset="0"/>
                  <a:cs typeface="Arial" panose="020B0604020202020204" pitchFamily="34" charset="0"/>
                </a:rPr>
                <a:t>SHIFT-</a:t>
              </a:r>
              <a:r>
                <a:rPr lang="da-DK" altLang="da-DK" sz="900" b="0" kern="1200" noProof="1">
                  <a:solidFill>
                    <a:schemeClr val="bg1">
                      <a:lumMod val="50000"/>
                    </a:schemeClr>
                  </a:solidFill>
                  <a:latin typeface="+mn-lt"/>
                  <a:ea typeface="Calibri" panose="020F0502020204030204" pitchFamily="34" charset="0"/>
                  <a:cs typeface="Arial" panose="020B0604020202020204" pitchFamily="34" charset="0"/>
                </a:rPr>
                <a:t>knappen</a:t>
              </a:r>
              <a:r>
                <a:rPr lang="da-DK" altLang="da-DK" sz="900" kern="1200" noProof="1">
                  <a:solidFill>
                    <a:schemeClr val="bg1">
                      <a:lumMod val="50000"/>
                    </a:schemeClr>
                  </a:solidFill>
                  <a:latin typeface="+mn-lt"/>
                  <a:ea typeface="Calibri" panose="020F0502020204030204" pitchFamily="34" charset="0"/>
                  <a:cs typeface="Arial" panose="020B0604020202020204" pitchFamily="34" charset="0"/>
                </a:rPr>
                <a:t> nede, mens der trækkes i billedets hjørner</a:t>
              </a:r>
            </a:p>
          </p:txBody>
        </p:sp>
        <p:pic>
          <p:nvPicPr>
            <p:cNvPr id="21" name="Billede 7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9315" y="3028176"/>
              <a:ext cx="373507" cy="3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uppe 78"/>
            <p:cNvGrpSpPr>
              <a:grpSpLocks/>
            </p:cNvGrpSpPr>
            <p:nvPr/>
          </p:nvGrpSpPr>
          <p:grpSpPr bwMode="auto">
            <a:xfrm>
              <a:off x="9305577" y="3846855"/>
              <a:ext cx="330145" cy="379412"/>
              <a:chOff x="1018031" y="5509431"/>
              <a:chExt cx="373412" cy="429121"/>
            </a:xfrm>
          </p:grpSpPr>
          <p:pic>
            <p:nvPicPr>
              <p:cNvPr id="23" name="Billede 7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511796"/>
                <a:ext cx="373412" cy="42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ounded Rectangle 25"/>
              <p:cNvSpPr/>
              <p:nvPr/>
            </p:nvSpPr>
            <p:spPr bwMode="auto">
              <a:xfrm>
                <a:off x="1023417" y="5509431"/>
                <a:ext cx="210080" cy="17236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grpSp>
      <p:sp>
        <p:nvSpPr>
          <p:cNvPr id="25" name="Pladsholder logo"/>
          <p:cNvSpPr>
            <a:spLocks noGrp="1"/>
          </p:cNvSpPr>
          <p:nvPr>
            <p:ph type="body" sz="quarter" idx="22" hasCustomPrompt="1"/>
          </p:nvPr>
        </p:nvSpPr>
        <p:spPr>
          <a:xfrm>
            <a:off x="655841" y="6378872"/>
            <a:ext cx="223258" cy="201600"/>
          </a:xfrm>
          <a:blipFill>
            <a:blip r:embed="rId4"/>
            <a:stretch>
              <a:fillRect/>
            </a:stretch>
          </a:blipFill>
        </p:spPr>
        <p:txBody>
          <a:bodyPr/>
          <a:lstStyle>
            <a:lvl1pPr>
              <a:defRPr sz="100" b="0">
                <a:solidFill>
                  <a:schemeClr val="bg1"/>
                </a:solidFill>
              </a:defRPr>
            </a:lvl1pPr>
          </a:lstStyle>
          <a:p>
            <a:pPr lvl="0"/>
            <a:r>
              <a:rPr lang="da-DK" dirty="0"/>
              <a:t>.</a:t>
            </a:r>
          </a:p>
        </p:txBody>
      </p:sp>
      <p:pic>
        <p:nvPicPr>
          <p:cNvPr id="16" name="Billed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10211701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 og indhold I">
    <p:spTree>
      <p:nvGrpSpPr>
        <p:cNvPr id="1" name=""/>
        <p:cNvGrpSpPr/>
        <p:nvPr/>
      </p:nvGrpSpPr>
      <p:grpSpPr>
        <a:xfrm>
          <a:off x="0" y="0"/>
          <a:ext cx="0" cy="0"/>
          <a:chOff x="0" y="0"/>
          <a:chExt cx="0" cy="0"/>
        </a:xfrm>
      </p:grpSpPr>
      <p:sp>
        <p:nvSpPr>
          <p:cNvPr id="11" name="Rektangel baggrund"/>
          <p:cNvSpPr/>
          <p:nvPr userDrawn="1"/>
        </p:nvSpPr>
        <p:spPr>
          <a:xfrm>
            <a:off x="4056001" y="0"/>
            <a:ext cx="813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7" name="Pladsholder til tekst 1"/>
          <p:cNvSpPr>
            <a:spLocks noGrp="1"/>
          </p:cNvSpPr>
          <p:nvPr>
            <p:ph type="body" sz="quarter" idx="13" hasCustomPrompt="1"/>
          </p:nvPr>
        </p:nvSpPr>
        <p:spPr>
          <a:xfrm>
            <a:off x="651770" y="311151"/>
            <a:ext cx="3142286" cy="5770562"/>
          </a:xfrm>
        </p:spPr>
        <p:txBody>
          <a:bodyPr/>
          <a:lstStyle>
            <a:lvl1pPr>
              <a:lnSpc>
                <a:spcPct val="92000"/>
              </a:lnSpc>
              <a:defRPr sz="1800" baseline="0">
                <a:solidFill>
                  <a:srgbClr val="003127"/>
                </a:solidFill>
              </a:defRPr>
            </a:lvl1pPr>
            <a:lvl2pPr marL="0" indent="0">
              <a:lnSpc>
                <a:spcPct val="92000"/>
              </a:lnSpc>
              <a:buFont typeface="Arial" panose="020B0604020202020204" pitchFamily="34" charset="0"/>
              <a:buChar char="​"/>
              <a:defRPr sz="1800"/>
            </a:lvl2pPr>
            <a:lvl3pPr marL="216000" indent="-216000">
              <a:buFont typeface="Arial" panose="020B0604020202020204" pitchFamily="34" charset="0"/>
              <a:buChar char="•"/>
              <a:defRPr/>
            </a:lvl3pPr>
            <a:lvl4pPr marL="432000">
              <a:defRPr/>
            </a:lvl4pPr>
            <a:lvl5pPr marL="648000">
              <a:defRPr/>
            </a:lvl5pPr>
            <a:lvl6pPr marL="648000">
              <a:defRPr/>
            </a:lvl6pPr>
            <a:lvl7pPr marL="648000">
              <a:defRPr/>
            </a:lvl7pPr>
            <a:lvl8pPr marL="648000">
              <a:defRPr/>
            </a:lvl8pPr>
            <a:lvl9pPr marL="648000">
              <a:defRPr/>
            </a:lvl9pPr>
          </a:lstStyle>
          <a:p>
            <a:pPr lvl="0"/>
            <a:r>
              <a:rPr lang="da-DK" dirty="0"/>
              <a:t>Klik for at tilføje tekst - Grøn tekst får du ved at bruge TAB-knappen</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9" name="Pladsholder til indhold 2"/>
          <p:cNvSpPr>
            <a:spLocks noGrp="1"/>
          </p:cNvSpPr>
          <p:nvPr>
            <p:ph sz="quarter" idx="14" hasCustomPrompt="1"/>
          </p:nvPr>
        </p:nvSpPr>
        <p:spPr>
          <a:xfrm>
            <a:off x="4705455" y="1195390"/>
            <a:ext cx="6835500" cy="4886325"/>
          </a:xfrm>
          <a:noFill/>
        </p:spPr>
        <p:txBody>
          <a:bodyPr lIns="0" tIns="0"/>
          <a:lstStyle>
            <a:lvl1pPr>
              <a:lnSpc>
                <a:spcPct val="92000"/>
              </a:lnSpc>
              <a:defRPr sz="1800"/>
            </a:lvl1pPr>
            <a:lvl2pPr>
              <a:lnSpc>
                <a:spcPct val="92000"/>
              </a:lnSpc>
              <a:defRPr sz="1800"/>
            </a:lvl2pPr>
            <a:lvl5pPr>
              <a:defRPr/>
            </a:lvl5pPr>
          </a:lstStyle>
          <a:p>
            <a:pPr lvl="0"/>
            <a:r>
              <a:rPr lang="da-DK" dirty="0"/>
              <a:t>Klik og indsæt diagram eller tabel</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8DB3C1E3-9642-4A8D-814E-51270CEA2690}" type="datetime2">
              <a:rPr lang="da-DK" smtClean="0"/>
              <a:t>11. juni 2020</a:t>
            </a:fld>
            <a:endParaRPr lang="da-DK" dirty="0"/>
          </a:p>
        </p:txBody>
      </p:sp>
      <p:grpSp>
        <p:nvGrpSpPr>
          <p:cNvPr id="12" name="Gruppe 11"/>
          <p:cNvGrpSpPr/>
          <p:nvPr userDrawn="1"/>
        </p:nvGrpSpPr>
        <p:grpSpPr>
          <a:xfrm>
            <a:off x="-2406369" y="311151"/>
            <a:ext cx="2406370" cy="2622898"/>
            <a:chOff x="-2405743" y="1655465"/>
            <a:chExt cx="2405743" cy="2622898"/>
          </a:xfrm>
        </p:grpSpPr>
        <p:pic>
          <p:nvPicPr>
            <p:cNvPr id="17" name="Billede 16"/>
            <p:cNvPicPr>
              <a:picLocks noChangeAspect="1"/>
            </p:cNvPicPr>
            <p:nvPr userDrawn="1"/>
          </p:nvPicPr>
          <p:blipFill>
            <a:blip r:embed="rId2"/>
            <a:stretch>
              <a:fillRect/>
            </a:stretch>
          </p:blipFill>
          <p:spPr>
            <a:xfrm>
              <a:off x="-1060701" y="3506948"/>
              <a:ext cx="920576" cy="201185"/>
            </a:xfrm>
            <a:prstGeom prst="rect">
              <a:avLst/>
            </a:prstGeom>
          </p:spPr>
        </p:pic>
        <p:sp>
          <p:nvSpPr>
            <p:cNvPr id="18" name="Rectangle 5"/>
            <p:cNvSpPr/>
            <p:nvPr userDrawn="1"/>
          </p:nvSpPr>
          <p:spPr bwMode="auto">
            <a:xfrm>
              <a:off x="-2405743" y="1655465"/>
              <a:ext cx="2405743" cy="2622898"/>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sort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Tekst grøn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pic>
        <p:nvPicPr>
          <p:cNvPr id="14" name="Billed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80515" y="5824567"/>
            <a:ext cx="1836397" cy="1033433"/>
          </a:xfrm>
          <a:prstGeom prst="rect">
            <a:avLst/>
          </a:prstGeom>
        </p:spPr>
      </p:pic>
    </p:spTree>
    <p:extLst>
      <p:ext uri="{BB962C8B-B14F-4D97-AF65-F5344CB8AC3E}">
        <p14:creationId xmlns:p14="http://schemas.microsoft.com/office/powerpoint/2010/main" val="31091986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kst og indhold II">
    <p:spTree>
      <p:nvGrpSpPr>
        <p:cNvPr id="1" name=""/>
        <p:cNvGrpSpPr/>
        <p:nvPr/>
      </p:nvGrpSpPr>
      <p:grpSpPr>
        <a:xfrm>
          <a:off x="0" y="0"/>
          <a:ext cx="0" cy="0"/>
          <a:chOff x="0" y="0"/>
          <a:chExt cx="0" cy="0"/>
        </a:xfrm>
      </p:grpSpPr>
      <p:sp>
        <p:nvSpPr>
          <p:cNvPr id="11" name="Rektangel baggrund"/>
          <p:cNvSpPr/>
          <p:nvPr userDrawn="1"/>
        </p:nvSpPr>
        <p:spPr>
          <a:xfrm>
            <a:off x="1"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7" name="Pladsholder til tekst 1"/>
          <p:cNvSpPr>
            <a:spLocks noGrp="1"/>
          </p:cNvSpPr>
          <p:nvPr>
            <p:ph type="body" sz="quarter" idx="13" hasCustomPrompt="1"/>
          </p:nvPr>
        </p:nvSpPr>
        <p:spPr>
          <a:xfrm>
            <a:off x="651770" y="311151"/>
            <a:ext cx="3137235" cy="5770562"/>
          </a:xfrm>
        </p:spPr>
        <p:txBody>
          <a:bodyPr/>
          <a:lstStyle>
            <a:lvl1pPr>
              <a:lnSpc>
                <a:spcPct val="92000"/>
              </a:lnSpc>
              <a:defRPr sz="1800">
                <a:solidFill>
                  <a:srgbClr val="003127"/>
                </a:solidFill>
              </a:defRPr>
            </a:lvl1pPr>
            <a:lvl2pPr marL="0" indent="0">
              <a:lnSpc>
                <a:spcPct val="92000"/>
              </a:lnSpc>
              <a:buFont typeface="Arial" panose="020B0604020202020204" pitchFamily="34" charset="0"/>
              <a:buChar char="​"/>
              <a:defRPr sz="1800"/>
            </a:lvl2pPr>
            <a:lvl3pPr marL="288000" indent="-216000">
              <a:buFont typeface="Arial" panose="020B0604020202020204" pitchFamily="34" charset="0"/>
              <a:buChar char="•"/>
              <a:defRPr/>
            </a:lvl3pPr>
            <a:lvl4pPr marL="432000">
              <a:defRPr/>
            </a:lvl4pPr>
            <a:lvl5pPr marL="648000">
              <a:defRPr/>
            </a:lvl5pPr>
            <a:lvl6pPr marL="648000">
              <a:defRPr/>
            </a:lvl6pPr>
            <a:lvl7pPr marL="648000">
              <a:defRPr/>
            </a:lvl7pPr>
            <a:lvl8pPr marL="648000">
              <a:defRPr/>
            </a:lvl8pPr>
            <a:lvl9pPr marL="648000">
              <a:defRPr/>
            </a:lvl9pPr>
          </a:lstStyle>
          <a:p>
            <a:pPr lvl="0"/>
            <a:r>
              <a:rPr lang="da-DK" dirty="0"/>
              <a:t>Klik for at tilføje tekst - Grøn tekst får du ved at bruge TAB-knappen</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a:p>
            <a:pPr lvl="4"/>
            <a:endParaRPr lang="da-DK" dirty="0"/>
          </a:p>
        </p:txBody>
      </p:sp>
      <p:sp>
        <p:nvSpPr>
          <p:cNvPr id="9" name="Pladsholder til indhold 2"/>
          <p:cNvSpPr>
            <a:spLocks noGrp="1"/>
          </p:cNvSpPr>
          <p:nvPr>
            <p:ph sz="quarter" idx="14" hasCustomPrompt="1"/>
          </p:nvPr>
        </p:nvSpPr>
        <p:spPr>
          <a:xfrm>
            <a:off x="4706426" y="1195390"/>
            <a:ext cx="6834580" cy="4886325"/>
          </a:xfrm>
          <a:noFill/>
        </p:spPr>
        <p:txBody>
          <a:bodyPr lIns="0" tIns="0"/>
          <a:lstStyle>
            <a:lvl1pPr>
              <a:lnSpc>
                <a:spcPct val="92000"/>
              </a:lnSpc>
              <a:defRPr sz="1800"/>
            </a:lvl1pPr>
            <a:lvl2pPr>
              <a:lnSpc>
                <a:spcPct val="92000"/>
              </a:lnSpc>
              <a:defRPr sz="1800"/>
            </a:lvl2pPr>
            <a:lvl5pPr>
              <a:defRPr/>
            </a:lvl5pPr>
          </a:lstStyle>
          <a:p>
            <a:pPr lvl="0"/>
            <a:r>
              <a:rPr lang="da-DK" dirty="0"/>
              <a:t>Klik og indsæt diagram eller tabel</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FAF1D1F4-5CBF-4106-933C-121DD5180B77}" type="datetime2">
              <a:rPr lang="da-DK" smtClean="0"/>
              <a:t>11. juni 2020</a:t>
            </a:fld>
            <a:endParaRPr lang="da-DK" dirty="0"/>
          </a:p>
        </p:txBody>
      </p:sp>
      <p:grpSp>
        <p:nvGrpSpPr>
          <p:cNvPr id="14" name="Gruppe 13"/>
          <p:cNvGrpSpPr/>
          <p:nvPr userDrawn="1"/>
        </p:nvGrpSpPr>
        <p:grpSpPr>
          <a:xfrm>
            <a:off x="-2406369" y="311151"/>
            <a:ext cx="2406370" cy="2622898"/>
            <a:chOff x="-2405743" y="1655465"/>
            <a:chExt cx="2405743" cy="2622898"/>
          </a:xfrm>
        </p:grpSpPr>
        <p:pic>
          <p:nvPicPr>
            <p:cNvPr id="15" name="Billede 14"/>
            <p:cNvPicPr>
              <a:picLocks noChangeAspect="1"/>
            </p:cNvPicPr>
            <p:nvPr userDrawn="1"/>
          </p:nvPicPr>
          <p:blipFill>
            <a:blip r:embed="rId2"/>
            <a:stretch>
              <a:fillRect/>
            </a:stretch>
          </p:blipFill>
          <p:spPr>
            <a:xfrm>
              <a:off x="-1060701" y="3506948"/>
              <a:ext cx="920576" cy="201185"/>
            </a:xfrm>
            <a:prstGeom prst="rect">
              <a:avLst/>
            </a:prstGeom>
          </p:spPr>
        </p:pic>
        <p:sp>
          <p:nvSpPr>
            <p:cNvPr id="16" name="Rectangle 5"/>
            <p:cNvSpPr/>
            <p:nvPr userDrawn="1"/>
          </p:nvSpPr>
          <p:spPr bwMode="auto">
            <a:xfrm>
              <a:off x="-2405743" y="1655465"/>
              <a:ext cx="2405743" cy="2622898"/>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sort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Tekst grøn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3-9 = Punkt-liste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pic>
        <p:nvPicPr>
          <p:cNvPr id="20" name="Bille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4508" y="6380524"/>
            <a:ext cx="224849" cy="199948"/>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0516" y="5824567"/>
            <a:ext cx="1836396" cy="1033433"/>
          </a:xfrm>
          <a:prstGeom prst="rect">
            <a:avLst/>
          </a:prstGeom>
        </p:spPr>
      </p:pic>
    </p:spTree>
    <p:extLst>
      <p:ext uri="{BB962C8B-B14F-4D97-AF65-F5344CB8AC3E}">
        <p14:creationId xmlns:p14="http://schemas.microsoft.com/office/powerpoint/2010/main" val="1836200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kst og indhold III">
    <p:spTree>
      <p:nvGrpSpPr>
        <p:cNvPr id="1" name=""/>
        <p:cNvGrpSpPr/>
        <p:nvPr/>
      </p:nvGrpSpPr>
      <p:grpSpPr>
        <a:xfrm>
          <a:off x="0" y="0"/>
          <a:ext cx="0" cy="0"/>
          <a:chOff x="0" y="0"/>
          <a:chExt cx="0" cy="0"/>
        </a:xfrm>
      </p:grpSpPr>
      <p:sp>
        <p:nvSpPr>
          <p:cNvPr id="11" name="Rektangel baggrund"/>
          <p:cNvSpPr/>
          <p:nvPr userDrawn="1"/>
        </p:nvSpPr>
        <p:spPr>
          <a:xfrm>
            <a:off x="1"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800" dirty="0" err="1"/>
          </a:p>
        </p:txBody>
      </p:sp>
      <p:sp>
        <p:nvSpPr>
          <p:cNvPr id="7" name="Pladsholder til tekst 1"/>
          <p:cNvSpPr>
            <a:spLocks noGrp="1"/>
          </p:cNvSpPr>
          <p:nvPr>
            <p:ph type="body" sz="quarter" idx="13"/>
          </p:nvPr>
        </p:nvSpPr>
        <p:spPr>
          <a:xfrm>
            <a:off x="651770" y="311151"/>
            <a:ext cx="3142286" cy="5770562"/>
          </a:xfrm>
        </p:spPr>
        <p:txBody>
          <a:bodyPr/>
          <a:lstStyle>
            <a:lvl1pPr>
              <a:lnSpc>
                <a:spcPct val="92000"/>
              </a:lnSpc>
              <a:defRPr sz="1800">
                <a:solidFill>
                  <a:schemeClr val="bg1"/>
                </a:solidFill>
              </a:defRPr>
            </a:lvl1pPr>
            <a:lvl2pPr marL="216000" indent="-216000">
              <a:lnSpc>
                <a:spcPct val="92000"/>
              </a:lnSpc>
              <a:buFont typeface="Arial" panose="020B0604020202020204" pitchFamily="34" charset="0"/>
              <a:buChar char="•"/>
              <a:defRPr sz="1800">
                <a:solidFill>
                  <a:schemeClr val="bg1"/>
                </a:solidFill>
              </a:defRPr>
            </a:lvl2pPr>
            <a:lvl3pPr marL="216000" indent="-216000">
              <a:buFont typeface="Arial" panose="020B0604020202020204" pitchFamily="34" charset="0"/>
              <a:buChar char="•"/>
              <a:defRPr>
                <a:solidFill>
                  <a:schemeClr val="bg1"/>
                </a:solidFill>
              </a:defRPr>
            </a:lvl3pPr>
            <a:lvl4pPr marL="432000">
              <a:defRPr>
                <a:solidFill>
                  <a:schemeClr val="bg1"/>
                </a:solidFill>
              </a:defRPr>
            </a:lvl4pPr>
            <a:lvl5pPr marL="648000">
              <a:defRPr>
                <a:solidFill>
                  <a:schemeClr val="bg1"/>
                </a:solidFill>
              </a:defRPr>
            </a:lvl5pPr>
            <a:lvl6pPr marL="648000">
              <a:defRPr>
                <a:solidFill>
                  <a:schemeClr val="bg1"/>
                </a:solidFill>
              </a:defRPr>
            </a:lvl6pPr>
            <a:lvl7pPr marL="648000">
              <a:defRPr>
                <a:solidFill>
                  <a:schemeClr val="bg1"/>
                </a:solidFill>
              </a:defRPr>
            </a:lvl7pPr>
            <a:lvl8pPr marL="648000">
              <a:defRPr>
                <a:solidFill>
                  <a:schemeClr val="bg1"/>
                </a:solidFill>
              </a:defRPr>
            </a:lvl8pPr>
            <a:lvl9pPr marL="648000">
              <a:defRPr>
                <a:solidFill>
                  <a:schemeClr val="bg1"/>
                </a:solidFill>
              </a:defRPr>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9" name="Pladsholder til indhold 2"/>
          <p:cNvSpPr>
            <a:spLocks noGrp="1"/>
          </p:cNvSpPr>
          <p:nvPr>
            <p:ph sz="quarter" idx="14" hasCustomPrompt="1"/>
          </p:nvPr>
        </p:nvSpPr>
        <p:spPr>
          <a:xfrm>
            <a:off x="4706426" y="1195390"/>
            <a:ext cx="6834580" cy="4886325"/>
          </a:xfrm>
          <a:noFill/>
        </p:spPr>
        <p:txBody>
          <a:bodyPr lIns="0" tIns="0"/>
          <a:lstStyle>
            <a:lvl1pPr>
              <a:lnSpc>
                <a:spcPct val="92000"/>
              </a:lnSpc>
              <a:defRPr sz="1800">
                <a:solidFill>
                  <a:schemeClr val="bg1"/>
                </a:solidFill>
              </a:defRPr>
            </a:lvl1pPr>
            <a:lvl2pPr>
              <a:lnSpc>
                <a:spcPct val="92000"/>
              </a:lnSpc>
              <a:defRPr sz="18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da-DK" dirty="0"/>
              <a:t>Klik og indsæt diagram eller tabel</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3" name="Pladsholder til sidefod 2"/>
          <p:cNvSpPr>
            <a:spLocks noGrp="1"/>
          </p:cNvSpPr>
          <p:nvPr>
            <p:ph type="ftr" sz="quarter" idx="10"/>
          </p:nvPr>
        </p:nvSpPr>
        <p:spPr/>
        <p:txBody>
          <a:bodyPr/>
          <a:lstStyle>
            <a:lvl1pPr>
              <a:defRPr>
                <a:solidFill>
                  <a:schemeClr val="bg1"/>
                </a:solidFill>
              </a:defRPr>
            </a:lvl1p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lvl1pPr>
              <a:defRPr>
                <a:solidFill>
                  <a:schemeClr val="bg1"/>
                </a:solidFill>
              </a:defRPr>
            </a:lvl1p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2FD6C6A2-A711-45F8-9DD6-6A6512C729D8}" type="datetime2">
              <a:rPr lang="da-DK" smtClean="0"/>
              <a:t>11. juni 2020</a:t>
            </a:fld>
            <a:endParaRPr lang="da-DK" dirty="0"/>
          </a:p>
        </p:txBody>
      </p:sp>
      <p:grpSp>
        <p:nvGrpSpPr>
          <p:cNvPr id="13" name="Gruppe 12"/>
          <p:cNvGrpSpPr/>
          <p:nvPr userDrawn="1"/>
        </p:nvGrpSpPr>
        <p:grpSpPr>
          <a:xfrm>
            <a:off x="-2406369" y="311151"/>
            <a:ext cx="2406370" cy="2622898"/>
            <a:chOff x="-2405743" y="1655465"/>
            <a:chExt cx="2405743" cy="2622898"/>
          </a:xfrm>
        </p:grpSpPr>
        <p:pic>
          <p:nvPicPr>
            <p:cNvPr id="14" name="Billede 13"/>
            <p:cNvPicPr>
              <a:picLocks noChangeAspect="1"/>
            </p:cNvPicPr>
            <p:nvPr userDrawn="1"/>
          </p:nvPicPr>
          <p:blipFill>
            <a:blip r:embed="rId2"/>
            <a:stretch>
              <a:fillRect/>
            </a:stretch>
          </p:blipFill>
          <p:spPr>
            <a:xfrm>
              <a:off x="-1060701" y="3506948"/>
              <a:ext cx="920576" cy="201185"/>
            </a:xfrm>
            <a:prstGeom prst="rect">
              <a:avLst/>
            </a:prstGeom>
          </p:spPr>
        </p:pic>
        <p:sp>
          <p:nvSpPr>
            <p:cNvPr id="19" name="Rectangle 5"/>
            <p:cNvSpPr/>
            <p:nvPr userDrawn="1"/>
          </p:nvSpPr>
          <p:spPr bwMode="auto">
            <a:xfrm>
              <a:off x="-2405743" y="1655465"/>
              <a:ext cx="2405743" cy="2622898"/>
            </a:xfrm>
            <a:prstGeom prst="rect">
              <a:avLst/>
            </a:prstGeom>
          </p:spPr>
          <p:txBody>
            <a:bodyPr wrap="square" lIns="0" tIns="0" rIns="144000" bIns="0">
              <a:spAutoFit/>
            </a:bodyPr>
            <a:lstStyle/>
            <a:p>
              <a:pPr algn="r">
                <a:lnSpc>
                  <a:spcPct val="100000"/>
                </a:lnSpc>
                <a:spcAft>
                  <a:spcPts val="0"/>
                </a:spcAft>
                <a:defRPr/>
              </a:pPr>
              <a:r>
                <a:rPr lang="da-DK" sz="900" b="1" noProof="1">
                  <a:solidFill>
                    <a:schemeClr val="bg1">
                      <a:lumMod val="50000"/>
                    </a:schemeClr>
                  </a:solidFill>
                  <a:latin typeface="+mn-lt"/>
                  <a:ea typeface="Calibri" panose="020F0502020204030204" pitchFamily="34" charset="0"/>
                  <a:cs typeface="Arial" panose="020B0604020202020204" pitchFamily="34" charset="0"/>
                </a:rPr>
                <a:t>Tekst-typografier</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TAB</a:t>
              </a:r>
              <a:r>
                <a:rPr lang="da-DK" sz="900" noProof="1">
                  <a:solidFill>
                    <a:schemeClr val="bg1">
                      <a:lumMod val="50000"/>
                    </a:schemeClr>
                  </a:solidFill>
                  <a:ea typeface="Calibri" panose="020F0502020204030204" pitchFamily="34" charset="0"/>
                  <a:cs typeface="Arial" panose="020B0604020202020204" pitchFamily="34" charset="0"/>
                </a:rPr>
                <a:t> for at gå frem</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i</a:t>
              </a:r>
              <a:r>
                <a:rPr lang="da-DK" sz="900" noProof="1">
                  <a:solidFill>
                    <a:schemeClr val="bg1">
                      <a:lumMod val="50000"/>
                    </a:schemeClr>
                  </a:solidFill>
                  <a:latin typeface="+mn-lt"/>
                  <a:ea typeface="Calibri" panose="020F0502020204030204" pitchFamily="34" charset="0"/>
                  <a:cs typeface="Arial" panose="020B0604020202020204" pitchFamily="34" charset="0"/>
                </a:rPr>
                <a:t> tekst-niveauer</a:t>
              </a: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endParaRPr lang="da-DK" sz="900" noProof="1">
                <a:solidFill>
                  <a:schemeClr val="bg1">
                    <a:lumMod val="50000"/>
                  </a:schemeClr>
                </a:solidFill>
                <a:latin typeface="+mn-lt"/>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1 = Tekst hvid</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2 = Punkt-liste 18 pkt.</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Niveau 3-9 = Punkt-liste indryk</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 18 pkt.</a:t>
              </a:r>
            </a:p>
            <a:p>
              <a:pPr algn="r">
                <a:lnSpc>
                  <a:spcPct val="100000"/>
                </a:lnSpc>
                <a:spcAft>
                  <a:spcPts val="0"/>
                </a:spcAft>
                <a:defRPr/>
              </a:pPr>
              <a:endParaRPr lang="da-DK" sz="900"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For at gå tilbage i tekst-niveauer,</a:t>
              </a:r>
              <a:r>
                <a:rPr lang="da-DK" sz="900" baseline="0" noProof="1">
                  <a:solidFill>
                    <a:schemeClr val="bg1">
                      <a:lumMod val="50000"/>
                    </a:schemeClr>
                  </a:solidFill>
                  <a:ea typeface="Calibri" panose="020F0502020204030204" pitchFamily="34" charset="0"/>
                  <a:cs typeface="Arial" panose="020B0604020202020204" pitchFamily="34" charset="0"/>
                </a:rPr>
                <a:t> </a:t>
              </a:r>
              <a:r>
                <a:rPr lang="da-DK" sz="900" noProof="1">
                  <a:solidFill>
                    <a:schemeClr val="bg1">
                      <a:lumMod val="50000"/>
                    </a:schemeClr>
                  </a:solidFill>
                  <a:ea typeface="Calibri" panose="020F0502020204030204" pitchFamily="34" charset="0"/>
                  <a:cs typeface="Arial" panose="020B0604020202020204" pitchFamily="34" charset="0"/>
                </a:rPr>
                <a:t>brug </a:t>
              </a:r>
              <a:r>
                <a:rPr lang="da-DK" sz="900" b="1" noProof="1">
                  <a:solidFill>
                    <a:schemeClr val="bg1">
                      <a:lumMod val="50000"/>
                    </a:schemeClr>
                  </a:solidFill>
                  <a:ea typeface="Calibri" panose="020F0502020204030204" pitchFamily="34" charset="0"/>
                  <a:cs typeface="Arial" panose="020B0604020202020204" pitchFamily="34" charset="0"/>
                </a:rPr>
                <a:t>SHIFT + TAB</a:t>
              </a:r>
            </a:p>
            <a:p>
              <a:pPr algn="r">
                <a:lnSpc>
                  <a:spcPct val="100000"/>
                </a:lnSpc>
                <a:spcAft>
                  <a:spcPts val="0"/>
                </a:spcAft>
                <a:defRPr/>
              </a:pPr>
              <a:endParaRPr lang="da-DK" sz="900" b="1" noProof="1">
                <a:solidFill>
                  <a:schemeClr val="bg1">
                    <a:lumMod val="50000"/>
                  </a:schemeClr>
                </a:solidFill>
                <a:ea typeface="Calibri" panose="020F0502020204030204" pitchFamily="34" charset="0"/>
                <a:cs typeface="Arial" panose="020B0604020202020204" pitchFamily="34" charset="0"/>
              </a:endParaRP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Alternativt kan</a:t>
              </a:r>
            </a:p>
            <a:p>
              <a:pPr algn="r">
                <a:lnSpc>
                  <a:spcPct val="100000"/>
                </a:lnSpc>
                <a:spcAft>
                  <a:spcPts val="0"/>
                </a:spcAft>
                <a:defRPr/>
              </a:pPr>
              <a:r>
                <a:rPr lang="da-DK" sz="900" b="1" noProof="1">
                  <a:solidFill>
                    <a:schemeClr val="bg1">
                      <a:lumMod val="50000"/>
                    </a:schemeClr>
                  </a:solidFill>
                  <a:ea typeface="Calibri" panose="020F0502020204030204" pitchFamily="34" charset="0"/>
                  <a:cs typeface="Arial" panose="020B0604020202020204" pitchFamily="34" charset="0"/>
                </a:rPr>
                <a:t>Forøg</a:t>
              </a:r>
              <a:r>
                <a:rPr lang="da-DK" sz="900" noProof="1">
                  <a:solidFill>
                    <a:schemeClr val="bg1">
                      <a:lumMod val="50000"/>
                    </a:schemeClr>
                  </a:solidFill>
                  <a:ea typeface="Calibri" panose="020F0502020204030204" pitchFamily="34" charset="0"/>
                  <a:cs typeface="Arial" panose="020B0604020202020204" pitchFamily="34" charset="0"/>
                </a:rPr>
                <a:t> og </a:t>
              </a:r>
              <a:r>
                <a:rPr lang="da-DK" sz="900" b="1" noProof="1">
                  <a:solidFill>
                    <a:schemeClr val="bg1">
                      <a:lumMod val="50000"/>
                    </a:schemeClr>
                  </a:solidFill>
                  <a:ea typeface="Calibri" panose="020F0502020204030204" pitchFamily="34" charset="0"/>
                  <a:cs typeface="Arial" panose="020B0604020202020204" pitchFamily="34" charset="0"/>
                </a:rPr>
                <a:t>Formindsk</a:t>
              </a:r>
              <a:r>
                <a:rPr lang="da-DK" sz="900" noProof="1">
                  <a:solidFill>
                    <a:schemeClr val="bg1">
                      <a:lumMod val="50000"/>
                    </a:schemeClr>
                  </a:solidFill>
                  <a:ea typeface="Calibri" panose="020F0502020204030204" pitchFamily="34" charset="0"/>
                  <a:cs typeface="Arial" panose="020B0604020202020204" pitchFamily="34" charset="0"/>
                </a:rPr>
                <a:t> </a:t>
              </a:r>
            </a:p>
            <a:p>
              <a:pPr algn="r">
                <a:lnSpc>
                  <a:spcPct val="100000"/>
                </a:lnSpc>
                <a:spcAft>
                  <a:spcPts val="0"/>
                </a:spcAft>
                <a:defRPr/>
              </a:pPr>
              <a:r>
                <a:rPr lang="da-DK" sz="900" noProof="1">
                  <a:solidFill>
                    <a:schemeClr val="bg1">
                      <a:lumMod val="50000"/>
                    </a:schemeClr>
                  </a:solidFill>
                  <a:ea typeface="Calibri" panose="020F0502020204030204" pitchFamily="34" charset="0"/>
                  <a:cs typeface="Arial" panose="020B0604020202020204" pitchFamily="34" charset="0"/>
                </a:rPr>
                <a:t>listeniveau bruges</a:t>
              </a:r>
              <a:endParaRPr lang="da-DK" sz="900" noProof="1">
                <a:solidFill>
                  <a:schemeClr val="bg1">
                    <a:lumMod val="50000"/>
                  </a:schemeClr>
                </a:solidFill>
                <a:latin typeface="+mn-lt"/>
                <a:ea typeface="Calibri" panose="020F0502020204030204" pitchFamily="34" charset="0"/>
                <a:cs typeface="Arial" panose="020B0604020202020204" pitchFamily="34" charset="0"/>
              </a:endParaRPr>
            </a:p>
          </p:txBody>
        </p:sp>
      </p:grpSp>
      <p:sp>
        <p:nvSpPr>
          <p:cNvPr id="20" name="Pladsholder logo"/>
          <p:cNvSpPr>
            <a:spLocks noGrp="1"/>
          </p:cNvSpPr>
          <p:nvPr>
            <p:ph type="body" sz="quarter" idx="22" hasCustomPrompt="1"/>
          </p:nvPr>
        </p:nvSpPr>
        <p:spPr>
          <a:xfrm>
            <a:off x="655841" y="6378872"/>
            <a:ext cx="223258" cy="201600"/>
          </a:xfrm>
          <a:blipFill>
            <a:blip r:embed="rId3"/>
            <a:stretch>
              <a:fillRect/>
            </a:stretch>
          </a:blipFill>
        </p:spPr>
        <p:txBody>
          <a:bodyPr/>
          <a:lstStyle>
            <a:lvl1pPr>
              <a:defRPr sz="100" b="0">
                <a:solidFill>
                  <a:schemeClr val="bg1"/>
                </a:solidFill>
              </a:defRPr>
            </a:lvl1pPr>
          </a:lstStyle>
          <a:p>
            <a:pPr lvl="0"/>
            <a:r>
              <a:rPr lang="da-DK" dirty="0"/>
              <a:t>.</a:t>
            </a:r>
          </a:p>
        </p:txBody>
      </p:sp>
      <p:pic>
        <p:nvPicPr>
          <p:cNvPr id="15" name="Billed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0516" y="5824567"/>
            <a:ext cx="1836396" cy="1033433"/>
          </a:xfrm>
          <a:prstGeom prst="rect">
            <a:avLst/>
          </a:prstGeom>
        </p:spPr>
      </p:pic>
    </p:spTree>
    <p:extLst>
      <p:ext uri="{BB962C8B-B14F-4D97-AF65-F5344CB8AC3E}">
        <p14:creationId xmlns:p14="http://schemas.microsoft.com/office/powerpoint/2010/main" val="993197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kst og indhold IIII">
    <p:spTree>
      <p:nvGrpSpPr>
        <p:cNvPr id="1" name=""/>
        <p:cNvGrpSpPr/>
        <p:nvPr/>
      </p:nvGrpSpPr>
      <p:grpSpPr>
        <a:xfrm>
          <a:off x="0" y="0"/>
          <a:ext cx="0" cy="0"/>
          <a:chOff x="0" y="0"/>
          <a:chExt cx="0" cy="0"/>
        </a:xfrm>
      </p:grpSpPr>
      <p:sp>
        <p:nvSpPr>
          <p:cNvPr id="7" name="Pladsholder til tekst 1"/>
          <p:cNvSpPr>
            <a:spLocks noGrp="1"/>
          </p:cNvSpPr>
          <p:nvPr>
            <p:ph type="body" sz="quarter" idx="13"/>
          </p:nvPr>
        </p:nvSpPr>
        <p:spPr>
          <a:xfrm>
            <a:off x="649458" y="311151"/>
            <a:ext cx="4294414" cy="5770562"/>
          </a:xfrm>
        </p:spPr>
        <p:txBody>
          <a:bodyPr/>
          <a:lstStyle>
            <a:lvl1pPr>
              <a:lnSpc>
                <a:spcPct val="88000"/>
              </a:lnSpc>
              <a:defRPr sz="3200">
                <a:solidFill>
                  <a:schemeClr val="accent1"/>
                </a:solidFill>
              </a:defRPr>
            </a:lvl1pPr>
            <a:lvl2pPr marL="0" indent="0">
              <a:lnSpc>
                <a:spcPct val="94000"/>
              </a:lnSpc>
              <a:buFont typeface="Arial" panose="020B0604020202020204" pitchFamily="34" charset="0"/>
              <a:buChar char="​"/>
              <a:defRPr sz="1500">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9" name="Pladsholder til indhold 2"/>
          <p:cNvSpPr>
            <a:spLocks noGrp="1"/>
          </p:cNvSpPr>
          <p:nvPr>
            <p:ph sz="quarter" idx="14" hasCustomPrompt="1"/>
          </p:nvPr>
        </p:nvSpPr>
        <p:spPr>
          <a:xfrm>
            <a:off x="5808191" y="311152"/>
            <a:ext cx="5732764" cy="5770563"/>
          </a:xfrm>
          <a:noFill/>
        </p:spPr>
        <p:txBody>
          <a:bodyPr lIns="0" tIns="0"/>
          <a:lstStyle>
            <a:lvl1pPr>
              <a:defRPr/>
            </a:lvl1pPr>
            <a:lvl5pPr>
              <a:defRPr/>
            </a:lvl5pPr>
          </a:lstStyle>
          <a:p>
            <a:pPr lvl="0"/>
            <a:r>
              <a:rPr lang="da-DK" dirty="0"/>
              <a:t>Klik og indsæt diagram eller tabel</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a:p>
            <a:pPr lvl="4"/>
            <a:endParaRPr lang="da-DK" dirty="0"/>
          </a:p>
        </p:txBody>
      </p:sp>
      <p:sp>
        <p:nvSpPr>
          <p:cNvPr id="3" name="Pladsholder til sidefod 2"/>
          <p:cNvSpPr>
            <a:spLocks noGrp="1"/>
          </p:cNvSpPr>
          <p:nvPr>
            <p:ph type="ftr" sz="quarter" idx="10"/>
          </p:nvPr>
        </p:nvSpPr>
        <p:spPr/>
        <p:txBody>
          <a:bodyPr/>
          <a:lstStyle/>
          <a:p>
            <a:r>
              <a:rPr lang="da-DK" smtClean="0"/>
              <a:t>/ Landbrugsstyrelsen / oplæg for Økonominetværk - 4. september 2019</a:t>
            </a:r>
            <a:endParaRPr lang="da-DK" dirty="0"/>
          </a:p>
        </p:txBody>
      </p:sp>
      <p:sp>
        <p:nvSpPr>
          <p:cNvPr id="4" name="Pladsholder til slidenummer 3"/>
          <p:cNvSpPr>
            <a:spLocks noGrp="1"/>
          </p:cNvSpPr>
          <p:nvPr>
            <p:ph type="sldNum" sz="quarter" idx="11"/>
          </p:nvPr>
        </p:nvSpPr>
        <p:spPr/>
        <p:txBody>
          <a:bodyPr/>
          <a:lstStyle/>
          <a:p>
            <a:fld id="{667EC89C-17A0-4E64-A6D2-B825673CEEDF}" type="slidenum">
              <a:rPr lang="da-DK" smtClean="0"/>
              <a:pPr/>
              <a:t>‹nr.›</a:t>
            </a:fld>
            <a:endParaRPr lang="da-DK" dirty="0"/>
          </a:p>
        </p:txBody>
      </p:sp>
      <p:sp>
        <p:nvSpPr>
          <p:cNvPr id="5" name="Pladsholder til dato 4" hidden="1"/>
          <p:cNvSpPr>
            <a:spLocks noGrp="1"/>
          </p:cNvSpPr>
          <p:nvPr>
            <p:ph type="dt" sz="half" idx="12"/>
          </p:nvPr>
        </p:nvSpPr>
        <p:spPr/>
        <p:txBody>
          <a:bodyPr/>
          <a:lstStyle/>
          <a:p>
            <a:fld id="{BB1C32EA-075B-49C3-A3E5-A5E01AEBBFBE}" type="datetime2">
              <a:rPr lang="da-DK" smtClean="0"/>
              <a:t>11. juni 2020</a:t>
            </a:fld>
            <a:endParaRPr lang="da-DK" dirty="0"/>
          </a:p>
        </p:txBody>
      </p:sp>
      <p:pic>
        <p:nvPicPr>
          <p:cNvPr id="8" name="Bille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80515" y="1"/>
            <a:ext cx="1836397" cy="1033433"/>
          </a:xfrm>
          <a:prstGeom prst="rect">
            <a:avLst/>
          </a:prstGeom>
        </p:spPr>
      </p:pic>
    </p:spTree>
    <p:extLst>
      <p:ext uri="{BB962C8B-B14F-4D97-AF65-F5344CB8AC3E}">
        <p14:creationId xmlns:p14="http://schemas.microsoft.com/office/powerpoint/2010/main" val="24741466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dato 2" hidden="1"/>
          <p:cNvSpPr>
            <a:spLocks noGrp="1"/>
          </p:cNvSpPr>
          <p:nvPr>
            <p:ph type="dt" sz="half" idx="10"/>
          </p:nvPr>
        </p:nvSpPr>
        <p:spPr>
          <a:xfrm>
            <a:off x="13326565" y="6398801"/>
            <a:ext cx="2844800" cy="365125"/>
          </a:xfrm>
          <a:prstGeom prst="rect">
            <a:avLst/>
          </a:prstGeom>
        </p:spPr>
        <p:txBody>
          <a:bodyPr/>
          <a:lstStyle/>
          <a:p>
            <a:fld id="{DC711B02-2EBF-46BF-9930-8F3D2026EB79}" type="datetime2">
              <a:rPr lang="da-DK" smtClean="0"/>
              <a:t>11. juni 2020</a:t>
            </a:fld>
            <a:endParaRPr lang="da-DK" dirty="0"/>
          </a:p>
        </p:txBody>
      </p:sp>
      <p:sp>
        <p:nvSpPr>
          <p:cNvPr id="4" name="Pladsholder til sidefod 3"/>
          <p:cNvSpPr>
            <a:spLocks noGrp="1"/>
          </p:cNvSpPr>
          <p:nvPr>
            <p:ph type="ftr" sz="quarter" idx="11"/>
          </p:nvPr>
        </p:nvSpPr>
        <p:spPr/>
        <p:txBody>
          <a:bodyPr/>
          <a:lstStyle/>
          <a:p>
            <a:r>
              <a:rPr lang="da-DK" smtClean="0"/>
              <a:t>/ Landbrugsstyrelsen / oplæg for Økonominetværk - 4. september 2019</a:t>
            </a:r>
            <a:endParaRPr lang="da-DK" dirty="0"/>
          </a:p>
        </p:txBody>
      </p:sp>
      <p:sp>
        <p:nvSpPr>
          <p:cNvPr id="5" name="Pladsholder til diasnummer 4"/>
          <p:cNvSpPr>
            <a:spLocks noGrp="1"/>
          </p:cNvSpPr>
          <p:nvPr>
            <p:ph type="sldNum" sz="quarter" idx="12"/>
          </p:nvPr>
        </p:nvSpPr>
        <p:spPr/>
        <p:txBody>
          <a:bodyPr/>
          <a:lstStyle/>
          <a:p>
            <a:fld id="{667EC89C-17A0-4E64-A6D2-B825673CEEDF}" type="slidenum">
              <a:rPr lang="da-DK" smtClean="0"/>
              <a:t>‹nr.›</a:t>
            </a:fld>
            <a:endParaRPr lang="da-DK" dirty="0"/>
          </a:p>
        </p:txBody>
      </p:sp>
    </p:spTree>
    <p:extLst>
      <p:ext uri="{BB962C8B-B14F-4D97-AF65-F5344CB8AC3E}">
        <p14:creationId xmlns:p14="http://schemas.microsoft.com/office/powerpoint/2010/main" val="4341336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hidden="1"/>
          <p:cNvSpPr>
            <a:spLocks noGrp="1"/>
          </p:cNvSpPr>
          <p:nvPr>
            <p:ph type="dt" sz="half" idx="10"/>
          </p:nvPr>
        </p:nvSpPr>
        <p:spPr>
          <a:xfrm>
            <a:off x="13326565" y="6398801"/>
            <a:ext cx="2844800" cy="365125"/>
          </a:xfrm>
          <a:prstGeom prst="rect">
            <a:avLst/>
          </a:prstGeom>
        </p:spPr>
        <p:txBody>
          <a:bodyPr/>
          <a:lstStyle/>
          <a:p>
            <a:fld id="{A6B3C3BE-A20A-415C-B90C-8C73375C5F83}" type="datetime2">
              <a:rPr lang="da-DK" smtClean="0"/>
              <a:t>11. juni 2020</a:t>
            </a:fld>
            <a:endParaRPr lang="da-DK" dirty="0"/>
          </a:p>
        </p:txBody>
      </p:sp>
      <p:sp>
        <p:nvSpPr>
          <p:cNvPr id="3" name="Pladsholder til sidefod 2"/>
          <p:cNvSpPr>
            <a:spLocks noGrp="1"/>
          </p:cNvSpPr>
          <p:nvPr>
            <p:ph type="ftr" sz="quarter" idx="11"/>
          </p:nvPr>
        </p:nvSpPr>
        <p:spPr/>
        <p:txBody>
          <a:bodyPr/>
          <a:lstStyle/>
          <a:p>
            <a:r>
              <a:rPr lang="da-DK" smtClean="0"/>
              <a:t>/ Landbrugsstyrelsen / oplæg for Økonominetværk - 4. september 2019</a:t>
            </a:r>
            <a:endParaRPr lang="da-DK" dirty="0"/>
          </a:p>
        </p:txBody>
      </p:sp>
      <p:sp>
        <p:nvSpPr>
          <p:cNvPr id="4" name="Pladsholder til diasnummer 3"/>
          <p:cNvSpPr>
            <a:spLocks noGrp="1"/>
          </p:cNvSpPr>
          <p:nvPr>
            <p:ph type="sldNum" sz="quarter" idx="12"/>
          </p:nvPr>
        </p:nvSpPr>
        <p:spPr/>
        <p:txBody>
          <a:bodyPr/>
          <a:lstStyle/>
          <a:p>
            <a:fld id="{667EC89C-17A0-4E64-A6D2-B825673CEEDF}" type="slidenum">
              <a:rPr lang="da-DK" smtClean="0"/>
              <a:t>‹nr.›</a:t>
            </a:fld>
            <a:endParaRPr lang="da-DK" dirty="0"/>
          </a:p>
        </p:txBody>
      </p:sp>
    </p:spTree>
    <p:extLst>
      <p:ext uri="{BB962C8B-B14F-4D97-AF65-F5344CB8AC3E}">
        <p14:creationId xmlns:p14="http://schemas.microsoft.com/office/powerpoint/2010/main" val="370367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0" tIns="72000" rIns="0" anchor="t" anchorCtr="0"/>
          <a:lstStyle>
            <a:lvl1pPr marL="0" indent="0" algn="ctr">
              <a:buNone/>
              <a:defRPr sz="1400"/>
            </a:lvl1pPr>
          </a:lstStyle>
          <a:p>
            <a:r>
              <a:rPr lang="da-DK" dirty="0"/>
              <a:t>Klik her og indsæt billede via Vælg billeder- eller Rediger-knappen.</a:t>
            </a:r>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dirty="0"/>
              <a:t>Klik her for at tilføje titel</a:t>
            </a:r>
          </a:p>
        </p:txBody>
      </p:sp>
      <p:sp>
        <p:nvSpPr>
          <p:cNvPr id="3" name="Content Placeholder 2"/>
          <p:cNvSpPr>
            <a:spLocks noGrp="1"/>
          </p:cNvSpPr>
          <p:nvPr>
            <p:ph idx="1" hasCustomPrompt="1"/>
          </p:nvPr>
        </p:nvSpPr>
        <p:spPr>
          <a:xfrm>
            <a:off x="702668" y="1450800"/>
            <a:ext cx="7084710" cy="4464000"/>
          </a:xfrm>
        </p:spPr>
        <p:txBody>
          <a:bodyPr rIns="0"/>
          <a:lstStyle>
            <a:lvl1pPr>
              <a:defRPr/>
            </a:lvl1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 Placeholder 3"/>
          <p:cNvSpPr>
            <a:spLocks noGrp="1"/>
          </p:cNvSpPr>
          <p:nvPr>
            <p:ph type="dt" sz="half" idx="10"/>
          </p:nvPr>
        </p:nvSpPr>
        <p:spPr/>
        <p:txBody>
          <a:bodyPr/>
          <a:lstStyle/>
          <a:p>
            <a:fld id="{D709F18B-C64D-467D-95E0-03999A31A181}" type="datetime1">
              <a:rPr lang="da-DK" smtClean="0"/>
              <a:t>11-06-2020</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Box 16"/>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
        <p:nvSpPr>
          <p:cNvPr id="10" name="Slide Number Placeholder 5 (FAST)"/>
          <p:cNvSpPr txBox="1">
            <a:spLocks/>
          </p:cNvSpPr>
          <p:nvPr userDrawn="1"/>
        </p:nvSpPr>
        <p:spPr>
          <a:xfrm>
            <a:off x="702668" y="63864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ogo hvid"/>
          <p:cNvSpPr>
            <a:spLocks noGrp="1"/>
          </p:cNvSpPr>
          <p:nvPr>
            <p:ph type="body" sz="quarter" idx="15" hasCustomPrompt="1"/>
          </p:nvPr>
        </p:nvSpPr>
        <p:spPr>
          <a:xfrm>
            <a:off x="9334800" y="6098400"/>
            <a:ext cx="2145600" cy="406800"/>
          </a:xfrm>
          <a:blipFill>
            <a:blip r:embed="rId2"/>
            <a:stretch>
              <a:fillRect/>
            </a:stretch>
          </a:blipFill>
        </p:spPr>
        <p:txBody>
          <a:bodyPr lIns="0" tIns="0"/>
          <a:lstStyle>
            <a:lvl1pPr algn="ctr">
              <a:defRPr sz="100" b="0">
                <a:solidFill>
                  <a:schemeClr val="bg1"/>
                </a:solidFill>
              </a:defRPr>
            </a:lvl1pPr>
            <a:lvl2pPr>
              <a:defRPr sz="1200"/>
            </a:lvl2pPr>
            <a:lvl3pPr>
              <a:defRPr sz="1200"/>
            </a:lvl3pPr>
            <a:lvl4pPr>
              <a:defRPr sz="1100"/>
            </a:lvl4pPr>
            <a:lvl5pPr>
              <a:defRPr sz="1050"/>
            </a:lvl5pPr>
          </a:lstStyle>
          <a:p>
            <a:pPr lvl="0"/>
            <a:r>
              <a:rPr lang="da-DK" dirty="0"/>
              <a:t>D</a:t>
            </a:r>
          </a:p>
        </p:txBody>
      </p:sp>
    </p:spTree>
    <p:extLst>
      <p:ext uri="{BB962C8B-B14F-4D97-AF65-F5344CB8AC3E}">
        <p14:creationId xmlns:p14="http://schemas.microsoft.com/office/powerpoint/2010/main" val="230441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5113337" cy="446400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a:p>
            <a:pPr lvl="5"/>
            <a:endParaRPr lang="da-DK" dirty="0"/>
          </a:p>
        </p:txBody>
      </p:sp>
      <p:sp>
        <p:nvSpPr>
          <p:cNvPr id="4" name="Content Placeholder 3"/>
          <p:cNvSpPr>
            <a:spLocks noGrp="1"/>
          </p:cNvSpPr>
          <p:nvPr>
            <p:ph sz="half" idx="2" hasCustomPrompt="1"/>
          </p:nvPr>
        </p:nvSpPr>
        <p:spPr>
          <a:xfrm>
            <a:off x="6375600" y="1450800"/>
            <a:ext cx="5112000" cy="446400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Line 5"/>
          <p:cNvSpPr>
            <a:spLocks noChangeShapeType="1"/>
          </p:cNvSpPr>
          <p:nvPr userDrawn="1"/>
        </p:nvSpPr>
        <p:spPr bwMode="auto">
          <a:xfrm>
            <a:off x="6096000" y="1511301"/>
            <a:ext cx="0" cy="4391025"/>
          </a:xfrm>
          <a:prstGeom prst="line">
            <a:avLst/>
          </a:prstGeom>
          <a:noFill/>
          <a:ln w="3175">
            <a:solidFill>
              <a:srgbClr val="DBD9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5" name="Date Placeholder 4"/>
          <p:cNvSpPr>
            <a:spLocks noGrp="1"/>
          </p:cNvSpPr>
          <p:nvPr>
            <p:ph type="dt" sz="half" idx="10"/>
          </p:nvPr>
        </p:nvSpPr>
        <p:spPr/>
        <p:txBody>
          <a:bodyPr/>
          <a:lstStyle/>
          <a:p>
            <a:fld id="{D709F18B-C64D-467D-95E0-03999A31A181}" type="datetime1">
              <a:rPr lang="da-DK" smtClean="0"/>
              <a:t>11-06-2020</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20" name="TextBox 19"/>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
        <p:nvSpPr>
          <p:cNvPr id="8" name="Title 7"/>
          <p:cNvSpPr>
            <a:spLocks noGrp="1"/>
          </p:cNvSpPr>
          <p:nvPr>
            <p:ph type="title" hasCustomPrompt="1"/>
          </p:nvPr>
        </p:nvSpPr>
        <p:spPr/>
        <p:txBody>
          <a:bodyPr/>
          <a:lstStyle>
            <a:lvl1pPr>
              <a:defRPr/>
            </a:lvl1pPr>
          </a:lstStyle>
          <a:p>
            <a:r>
              <a:rPr lang="da-DK" dirty="0"/>
              <a:t>Klik her for at tilføje titel</a:t>
            </a:r>
          </a:p>
        </p:txBody>
      </p:sp>
    </p:spTree>
    <p:extLst>
      <p:ext uri="{BB962C8B-B14F-4D97-AF65-F5344CB8AC3E}">
        <p14:creationId xmlns:p14="http://schemas.microsoft.com/office/powerpoint/2010/main" val="113786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mindre indhold">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999" y="1800000"/>
            <a:ext cx="5113013" cy="378000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375600" y="1800000"/>
            <a:ext cx="5111550" cy="3780847"/>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 Placeholder 4"/>
          <p:cNvSpPr>
            <a:spLocks noGrp="1"/>
          </p:cNvSpPr>
          <p:nvPr>
            <p:ph type="dt" sz="half" idx="10"/>
          </p:nvPr>
        </p:nvSpPr>
        <p:spPr/>
        <p:txBody>
          <a:bodyPr/>
          <a:lstStyle/>
          <a:p>
            <a:fld id="{D709F18B-C64D-467D-95E0-03999A31A181}" type="datetime1">
              <a:rPr lang="da-DK" smtClean="0"/>
              <a:t>11-06-2020</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8" name="Line 5"/>
          <p:cNvSpPr>
            <a:spLocks noChangeShapeType="1"/>
          </p:cNvSpPr>
          <p:nvPr userDrawn="1"/>
        </p:nvSpPr>
        <p:spPr bwMode="auto">
          <a:xfrm>
            <a:off x="6096000" y="1511301"/>
            <a:ext cx="0" cy="4069546"/>
          </a:xfrm>
          <a:prstGeom prst="line">
            <a:avLst/>
          </a:prstGeom>
          <a:noFill/>
          <a:ln w="3175">
            <a:solidFill>
              <a:srgbClr val="DBD9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20" name="TextBox 19"/>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
        <p:nvSpPr>
          <p:cNvPr id="8" name="Title 7"/>
          <p:cNvSpPr>
            <a:spLocks noGrp="1"/>
          </p:cNvSpPr>
          <p:nvPr>
            <p:ph type="title" hasCustomPrompt="1"/>
          </p:nvPr>
        </p:nvSpPr>
        <p:spPr/>
        <p:txBody>
          <a:bodyPr/>
          <a:lstStyle>
            <a:lvl1pPr>
              <a:defRPr/>
            </a:lvl1pPr>
          </a:lstStyle>
          <a:p>
            <a:r>
              <a:rPr lang="da-DK" dirty="0"/>
              <a:t>Klik her for at tilføje titel</a:t>
            </a:r>
          </a:p>
        </p:txBody>
      </p:sp>
      <p:sp>
        <p:nvSpPr>
          <p:cNvPr id="9" name="Pladsholder til tekst 8">
            <a:extLst>
              <a:ext uri="{FF2B5EF4-FFF2-40B4-BE49-F238E27FC236}">
                <a16:creationId xmlns:a16="http://schemas.microsoft.com/office/drawing/2014/main" id="{2EC3F75E-2523-455F-A9B8-E56849A3410E}"/>
              </a:ext>
            </a:extLst>
          </p:cNvPr>
          <p:cNvSpPr>
            <a:spLocks noGrp="1"/>
          </p:cNvSpPr>
          <p:nvPr>
            <p:ph type="body" sz="quarter" idx="13" hasCustomPrompt="1"/>
          </p:nvPr>
        </p:nvSpPr>
        <p:spPr>
          <a:xfrm>
            <a:off x="701675" y="1469453"/>
            <a:ext cx="5112000" cy="270782"/>
          </a:xfrm>
        </p:spPr>
        <p:txBody>
          <a:bodyPr/>
          <a:lstStyle>
            <a:lvl1pPr marL="0" indent="0">
              <a:buFontTx/>
              <a:buNone/>
              <a:defRPr sz="1400"/>
            </a:lvl1pPr>
            <a:lvl2pPr marL="0" indent="0">
              <a:buFontTx/>
              <a:buNone/>
              <a:defRPr sz="1400"/>
            </a:lvl2pPr>
            <a:lvl3pPr marL="0" indent="0">
              <a:buFontTx/>
              <a:buNone/>
              <a:defRPr sz="1400"/>
            </a:lvl3pPr>
            <a:lvl4pPr marL="0" indent="0">
              <a:buFontTx/>
              <a:buNone/>
              <a:defRPr sz="1400"/>
            </a:lvl4pPr>
            <a:lvl5pPr marL="0" indent="0">
              <a:buFontTx/>
              <a:buNone/>
              <a:defRPr sz="1400"/>
            </a:lvl5pPr>
          </a:lstStyle>
          <a:p>
            <a:pPr lvl="0"/>
            <a:r>
              <a:rPr lang="da-DK" dirty="0"/>
              <a:t>Klik her for at tilføje underoverskrift</a:t>
            </a:r>
          </a:p>
          <a:p>
            <a:pPr lvl="1"/>
            <a:endParaRPr lang="da-DK" dirty="0"/>
          </a:p>
        </p:txBody>
      </p:sp>
      <p:sp>
        <p:nvSpPr>
          <p:cNvPr id="12" name="Pladsholder til tekst 8">
            <a:extLst>
              <a:ext uri="{FF2B5EF4-FFF2-40B4-BE49-F238E27FC236}">
                <a16:creationId xmlns:a16="http://schemas.microsoft.com/office/drawing/2014/main" id="{3B5D24CB-3AF8-4350-9CBE-2E687A160A84}"/>
              </a:ext>
            </a:extLst>
          </p:cNvPr>
          <p:cNvSpPr>
            <a:spLocks noGrp="1"/>
          </p:cNvSpPr>
          <p:nvPr>
            <p:ph type="body" sz="quarter" idx="14" hasCustomPrompt="1"/>
          </p:nvPr>
        </p:nvSpPr>
        <p:spPr>
          <a:xfrm>
            <a:off x="6375150" y="1469453"/>
            <a:ext cx="5112000" cy="270782"/>
          </a:xfrm>
        </p:spPr>
        <p:txBody>
          <a:bodyPr/>
          <a:lstStyle>
            <a:lvl1pPr marL="0" indent="0">
              <a:buFontTx/>
              <a:buNone/>
              <a:defRPr sz="1400"/>
            </a:lvl1pPr>
            <a:lvl2pPr marL="0" indent="0">
              <a:buFontTx/>
              <a:buNone/>
              <a:defRPr sz="1400"/>
            </a:lvl2pPr>
            <a:lvl3pPr marL="0" indent="0">
              <a:buFontTx/>
              <a:buNone/>
              <a:defRPr sz="1400"/>
            </a:lvl3pPr>
            <a:lvl4pPr marL="0" indent="0">
              <a:buFontTx/>
              <a:buNone/>
              <a:defRPr sz="1400"/>
            </a:lvl4pPr>
            <a:lvl5pPr marL="0" indent="0">
              <a:buFontTx/>
              <a:buNone/>
              <a:defRPr sz="1400"/>
            </a:lvl5pPr>
          </a:lstStyle>
          <a:p>
            <a:pPr lvl="0"/>
            <a:r>
              <a:rPr lang="da-DK" dirty="0"/>
              <a:t>Klik her for at tilføje underoverskrift</a:t>
            </a:r>
          </a:p>
        </p:txBody>
      </p:sp>
    </p:spTree>
    <p:extLst>
      <p:ext uri="{BB962C8B-B14F-4D97-AF65-F5344CB8AC3E}">
        <p14:creationId xmlns:p14="http://schemas.microsoft.com/office/powerpoint/2010/main" val="147104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mindre indhold">
    <p:spTree>
      <p:nvGrpSpPr>
        <p:cNvPr id="1" name=""/>
        <p:cNvGrpSpPr/>
        <p:nvPr/>
      </p:nvGrpSpPr>
      <p:grpSpPr>
        <a:xfrm>
          <a:off x="0" y="0"/>
          <a:ext cx="0" cy="0"/>
          <a:chOff x="0" y="0"/>
          <a:chExt cx="0" cy="0"/>
        </a:xfrm>
      </p:grpSpPr>
      <p:sp>
        <p:nvSpPr>
          <p:cNvPr id="3" name="Text Placeholder 2"/>
          <p:cNvSpPr>
            <a:spLocks noGrp="1"/>
          </p:cNvSpPr>
          <p:nvPr>
            <p:ph type="body" sz="half" idx="1" hasCustomPrompt="1"/>
          </p:nvPr>
        </p:nvSpPr>
        <p:spPr>
          <a:xfrm>
            <a:off x="701675" y="1450800"/>
            <a:ext cx="5113337" cy="4464000"/>
          </a:xfrm>
        </p:spPr>
        <p:txBody>
          <a:bodyPr/>
          <a:lstStyle>
            <a:lvl1pPr>
              <a:defRPr/>
            </a:lvl1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Content Placeholder 3"/>
          <p:cNvSpPr>
            <a:spLocks noGrp="1"/>
          </p:cNvSpPr>
          <p:nvPr>
            <p:ph sz="half" idx="2" hasCustomPrompt="1"/>
          </p:nvPr>
        </p:nvSpPr>
        <p:spPr>
          <a:xfrm>
            <a:off x="6375599" y="1800000"/>
            <a:ext cx="5112000" cy="3780000"/>
          </a:xfrm>
        </p:spPr>
        <p:txBody>
          <a:bodyPr/>
          <a:lstStyle>
            <a:lvl1pPr>
              <a:defRPr/>
            </a:lvl1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 Placeholder 6"/>
          <p:cNvSpPr>
            <a:spLocks noGrp="1"/>
          </p:cNvSpPr>
          <p:nvPr>
            <p:ph type="dt" sz="half" idx="10"/>
          </p:nvPr>
        </p:nvSpPr>
        <p:spPr/>
        <p:txBody>
          <a:bodyPr/>
          <a:lstStyle/>
          <a:p>
            <a:fld id="{D709F18B-C64D-467D-95E0-03999A31A181}" type="datetime1">
              <a:rPr lang="da-DK" smtClean="0"/>
              <a:t>11-06-2020</a:t>
            </a:fld>
            <a:endParaRPr lang="da-DK" dirty="0"/>
          </a:p>
        </p:txBody>
      </p:sp>
      <p:sp>
        <p:nvSpPr>
          <p:cNvPr id="9" name="Footer Placeholder 8"/>
          <p:cNvSpPr>
            <a:spLocks noGrp="1"/>
          </p:cNvSpPr>
          <p:nvPr>
            <p:ph type="ftr" sz="quarter" idx="11"/>
          </p:nvPr>
        </p:nvSpPr>
        <p:spPr/>
        <p:txBody>
          <a:bodyPr/>
          <a:lstStyle/>
          <a:p>
            <a:endParaRPr lang="da-DK" dirty="0"/>
          </a:p>
        </p:txBody>
      </p:sp>
      <p:sp>
        <p:nvSpPr>
          <p:cNvPr id="10" name="Slide Number Placeholder 9"/>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Line 5"/>
          <p:cNvSpPr>
            <a:spLocks noChangeShapeType="1"/>
          </p:cNvSpPr>
          <p:nvPr userDrawn="1"/>
        </p:nvSpPr>
        <p:spPr bwMode="auto">
          <a:xfrm>
            <a:off x="6096000" y="1511301"/>
            <a:ext cx="0" cy="4391025"/>
          </a:xfrm>
          <a:prstGeom prst="line">
            <a:avLst/>
          </a:prstGeom>
          <a:noFill/>
          <a:ln w="3175">
            <a:solidFill>
              <a:srgbClr val="DBD9D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5" name="TextBox 14"/>
          <p:cNvSpPr txBox="1">
            <a:spLocks noChangeArrowheads="1"/>
          </p:cNvSpPr>
          <p:nvPr userDrawn="1"/>
        </p:nvSpPr>
        <p:spPr bwMode="auto">
          <a:xfrm>
            <a:off x="-1536848" y="1455600"/>
            <a:ext cx="1428898"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08000"/>
              </a:lnSpc>
              <a:spcBef>
                <a:spcPts val="600"/>
              </a:spcBef>
            </a:pPr>
            <a:r>
              <a:rPr lang="da-DK" sz="900" b="1" noProof="1">
                <a:solidFill>
                  <a:schemeClr val="tx1">
                    <a:lumMod val="65000"/>
                    <a:lumOff val="35000"/>
                  </a:schemeClr>
                </a:solidFill>
                <a:cs typeface="Arial" charset="0"/>
              </a:rPr>
              <a:t>Lav bold underoverskrift</a:t>
            </a:r>
            <a:r>
              <a:rPr lang="da-DK" sz="900" noProof="1">
                <a:solidFill>
                  <a:schemeClr val="tx1">
                    <a:lumMod val="65000"/>
                    <a:lumOff val="35000"/>
                  </a:schemeClr>
                </a:solidFill>
                <a:cs typeface="Arial" charset="0"/>
              </a:rPr>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 Fjern bullet og </a:t>
            </a:r>
            <a:br>
              <a:rPr lang="da-DK" sz="900" noProof="1">
                <a:solidFill>
                  <a:schemeClr val="tx1">
                    <a:lumMod val="65000"/>
                    <a:lumOff val="35000"/>
                  </a:schemeClr>
                </a:solidFill>
                <a:cs typeface="Arial" charset="0"/>
              </a:rPr>
            </a:br>
            <a:r>
              <a:rPr lang="da-DK" sz="900" noProof="1">
                <a:solidFill>
                  <a:schemeClr val="tx1">
                    <a:lumMod val="65000"/>
                    <a:lumOff val="35000"/>
                  </a:schemeClr>
                </a:solidFill>
                <a:cs typeface="Arial" charset="0"/>
              </a:rPr>
              <a:t>lav</a:t>
            </a:r>
            <a:r>
              <a:rPr lang="da-DK" sz="900" baseline="0" noProof="1">
                <a:solidFill>
                  <a:schemeClr val="tx1">
                    <a:lumMod val="65000"/>
                    <a:lumOff val="35000"/>
                  </a:schemeClr>
                </a:solidFill>
                <a:cs typeface="Arial" charset="0"/>
              </a:rPr>
              <a:t> teksten bold</a:t>
            </a:r>
          </a:p>
          <a:p>
            <a:pPr algn="r" eaLnBrk="1" hangingPunct="1">
              <a:lnSpc>
                <a:spcPct val="108000"/>
              </a:lnSpc>
              <a:spcBef>
                <a:spcPts val="600"/>
              </a:spcBef>
            </a:pPr>
            <a:r>
              <a:rPr lang="da-DK" sz="900" baseline="0" noProof="1">
                <a:solidFill>
                  <a:schemeClr val="tx1">
                    <a:lumMod val="65000"/>
                    <a:lumOff val="35000"/>
                  </a:schemeClr>
                </a:solidFill>
                <a:cs typeface="Arial" charset="0"/>
              </a:rPr>
              <a:t>Ønsker du korrekt bullet, </a:t>
            </a:r>
            <a:br>
              <a:rPr lang="da-DK" sz="900" baseline="0" noProof="1">
                <a:solidFill>
                  <a:schemeClr val="tx1">
                    <a:lumMod val="65000"/>
                    <a:lumOff val="35000"/>
                  </a:schemeClr>
                </a:solidFill>
                <a:cs typeface="Arial" charset="0"/>
              </a:rPr>
            </a:br>
            <a:r>
              <a:rPr lang="da-DK" sz="900" baseline="0" noProof="1">
                <a:solidFill>
                  <a:schemeClr val="tx1">
                    <a:lumMod val="65000"/>
                    <a:lumOff val="35000"/>
                  </a:schemeClr>
                </a:solidFill>
                <a:cs typeface="Arial" charset="0"/>
              </a:rPr>
              <a:t>klik på </a:t>
            </a:r>
            <a:r>
              <a:rPr lang="da-DK" sz="900" b="1" baseline="0" noProof="1">
                <a:solidFill>
                  <a:schemeClr val="tx1">
                    <a:lumMod val="65000"/>
                    <a:lumOff val="35000"/>
                  </a:schemeClr>
                </a:solidFill>
                <a:cs typeface="Arial" charset="0"/>
              </a:rPr>
              <a:t>bullet-knappen</a:t>
            </a:r>
            <a:endParaRPr lang="da-DK" sz="900" b="1" noProof="1">
              <a:solidFill>
                <a:schemeClr val="tx1">
                  <a:lumMod val="65000"/>
                  <a:lumOff val="35000"/>
                </a:schemeClr>
              </a:solidFill>
              <a:cs typeface="Arial" charset="0"/>
            </a:endParaRPr>
          </a:p>
        </p:txBody>
      </p:sp>
      <p:sp>
        <p:nvSpPr>
          <p:cNvPr id="5" name="Title 4"/>
          <p:cNvSpPr>
            <a:spLocks noGrp="1"/>
          </p:cNvSpPr>
          <p:nvPr>
            <p:ph type="title" hasCustomPrompt="1"/>
          </p:nvPr>
        </p:nvSpPr>
        <p:spPr/>
        <p:txBody>
          <a:bodyPr/>
          <a:lstStyle>
            <a:lvl1pPr>
              <a:defRPr>
                <a:solidFill>
                  <a:srgbClr val="031D5C"/>
                </a:solidFill>
              </a:defRPr>
            </a:lvl1pPr>
          </a:lstStyle>
          <a:p>
            <a:r>
              <a:rPr lang="da-DK" dirty="0"/>
              <a:t>Klik her for at tilføje titel</a:t>
            </a:r>
          </a:p>
        </p:txBody>
      </p:sp>
      <p:sp>
        <p:nvSpPr>
          <p:cNvPr id="11" name="Pladsholder til tekst 8">
            <a:extLst>
              <a:ext uri="{FF2B5EF4-FFF2-40B4-BE49-F238E27FC236}">
                <a16:creationId xmlns:a16="http://schemas.microsoft.com/office/drawing/2014/main" id="{16343FA3-6DF0-494E-B3DF-AE59C5136C2D}"/>
              </a:ext>
            </a:extLst>
          </p:cNvPr>
          <p:cNvSpPr>
            <a:spLocks noGrp="1"/>
          </p:cNvSpPr>
          <p:nvPr>
            <p:ph type="body" sz="quarter" idx="14" hasCustomPrompt="1"/>
          </p:nvPr>
        </p:nvSpPr>
        <p:spPr>
          <a:xfrm>
            <a:off x="6375150" y="1469453"/>
            <a:ext cx="5112000" cy="270782"/>
          </a:xfrm>
        </p:spPr>
        <p:txBody>
          <a:bodyPr/>
          <a:lstStyle>
            <a:lvl1pPr marL="0" indent="0">
              <a:buFontTx/>
              <a:buNone/>
              <a:defRPr sz="1400"/>
            </a:lvl1pPr>
            <a:lvl2pPr marL="0" indent="0">
              <a:buFontTx/>
              <a:buNone/>
              <a:defRPr sz="1400"/>
            </a:lvl2pPr>
            <a:lvl3pPr marL="0" indent="0">
              <a:buFontTx/>
              <a:buNone/>
              <a:defRPr sz="1400"/>
            </a:lvl3pPr>
            <a:lvl4pPr marL="0" indent="0">
              <a:buFontTx/>
              <a:buNone/>
              <a:defRPr sz="1400"/>
            </a:lvl4pPr>
            <a:lvl5pPr marL="0" indent="0">
              <a:buFontTx/>
              <a:buNone/>
              <a:defRPr sz="1400"/>
            </a:lvl5pPr>
          </a:lstStyle>
          <a:p>
            <a:pPr lvl="0"/>
            <a:r>
              <a:rPr lang="da-DK" dirty="0"/>
              <a:t>Klik her for at tilføje underoverskrift</a:t>
            </a:r>
          </a:p>
        </p:txBody>
      </p:sp>
    </p:spTree>
    <p:extLst>
      <p:ext uri="{BB962C8B-B14F-4D97-AF65-F5344CB8AC3E}">
        <p14:creationId xmlns:p14="http://schemas.microsoft.com/office/powerpoint/2010/main" val="286731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dirty="0"/>
          </a:p>
        </p:txBody>
      </p:sp>
      <p:sp>
        <p:nvSpPr>
          <p:cNvPr id="2" name="Title 1"/>
          <p:cNvSpPr>
            <a:spLocks noGrp="1"/>
          </p:cNvSpPr>
          <p:nvPr>
            <p:ph type="title" hasCustomPrompt="1"/>
          </p:nvPr>
        </p:nvSpPr>
        <p:spPr>
          <a:xfrm>
            <a:off x="701675" y="1357273"/>
            <a:ext cx="10785475" cy="4532856"/>
          </a:xfrm>
        </p:spPr>
        <p:txBody>
          <a:bodyPr/>
          <a:lstStyle>
            <a:lvl1pPr algn="ctr">
              <a:lnSpc>
                <a:spcPct val="88000"/>
              </a:lnSpc>
              <a:defRPr sz="6800">
                <a:solidFill>
                  <a:schemeClr val="bg1"/>
                </a:solidFill>
              </a:defRPr>
            </a:lvl1pPr>
          </a:lstStyle>
          <a:p>
            <a:r>
              <a:rPr lang="da-DK" dirty="0"/>
              <a:t>Klik her for at tilføje tekst</a:t>
            </a:r>
          </a:p>
        </p:txBody>
      </p:sp>
      <p:sp>
        <p:nvSpPr>
          <p:cNvPr id="5" name="Date Placeholder 4"/>
          <p:cNvSpPr>
            <a:spLocks noGrp="1"/>
          </p:cNvSpPr>
          <p:nvPr>
            <p:ph type="dt" sz="half" idx="10"/>
          </p:nvPr>
        </p:nvSpPr>
        <p:spPr/>
        <p:txBody>
          <a:bodyPr/>
          <a:lstStyle/>
          <a:p>
            <a:fld id="{D709F18B-C64D-467D-95E0-03999A31A181}" type="datetime1">
              <a:rPr lang="da-DK" smtClean="0"/>
              <a:t>11-06-2020</a:t>
            </a:fld>
            <a:endParaRPr lang="da-DK"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Slide Number Placeholder 5 (FAST)"/>
          <p:cNvSpPr txBox="1">
            <a:spLocks/>
          </p:cNvSpPr>
          <p:nvPr userDrawn="1"/>
        </p:nvSpPr>
        <p:spPr>
          <a:xfrm>
            <a:off x="702668" y="63864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10" name="Logo hvid">
            <a:extLst>
              <a:ext uri="{FF2B5EF4-FFF2-40B4-BE49-F238E27FC236}">
                <a16:creationId xmlns:a16="http://schemas.microsoft.com/office/drawing/2014/main" id="{84BA9FF1-E7C4-4483-8E52-BAEC15C859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334800" y="6096948"/>
            <a:ext cx="2145028"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5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    Statement    (mere tekst)">
    <p:spTree>
      <p:nvGrpSpPr>
        <p:cNvPr id="1" name=""/>
        <p:cNvGrpSpPr/>
        <p:nvPr/>
      </p:nvGrpSpPr>
      <p:grpSpPr>
        <a:xfrm>
          <a:off x="0" y="0"/>
          <a:ext cx="0" cy="0"/>
          <a:chOff x="0" y="0"/>
          <a:chExt cx="0" cy="0"/>
        </a:xfrm>
      </p:grpSpPr>
      <p:sp>
        <p:nvSpPr>
          <p:cNvPr id="6" name="Baggrund"/>
          <p:cNvSpPr>
            <a:spLocks noChangeArrowheads="1"/>
          </p:cNvSpPr>
          <p:nvPr userDrawn="1"/>
        </p:nvSpPr>
        <p:spPr bwMode="auto">
          <a:xfrm>
            <a:off x="179388" y="180975"/>
            <a:ext cx="11830050" cy="6496050"/>
          </a:xfrm>
          <a:prstGeom prst="rect">
            <a:avLst/>
          </a:prstGeom>
          <a:solidFill>
            <a:schemeClr val="tx2"/>
          </a:solidFill>
          <a:ln>
            <a:noFill/>
          </a:ln>
          <a:effectLst/>
          <a:extLst/>
        </p:spPr>
        <p:txBody>
          <a:bodyPr wrap="none" lIns="0" tIns="0" rIns="0" bIns="0" anchor="ctr"/>
          <a:lstStyle/>
          <a:p>
            <a:endParaRPr lang="da-DK" sz="1700" dirty="0"/>
          </a:p>
        </p:txBody>
      </p:sp>
      <p:sp>
        <p:nvSpPr>
          <p:cNvPr id="2" name="Title 1"/>
          <p:cNvSpPr>
            <a:spLocks noGrp="1"/>
          </p:cNvSpPr>
          <p:nvPr>
            <p:ph type="title" hasCustomPrompt="1"/>
          </p:nvPr>
        </p:nvSpPr>
        <p:spPr>
          <a:xfrm>
            <a:off x="702668" y="1052825"/>
            <a:ext cx="10784481" cy="4873750"/>
          </a:xfrm>
        </p:spPr>
        <p:txBody>
          <a:bodyPr/>
          <a:lstStyle>
            <a:lvl1pPr>
              <a:lnSpc>
                <a:spcPct val="100000"/>
              </a:lnSpc>
              <a:spcBef>
                <a:spcPts val="0"/>
              </a:spcBef>
              <a:defRPr sz="3200">
                <a:solidFill>
                  <a:schemeClr val="bg1"/>
                </a:solidFill>
              </a:defRPr>
            </a:lvl1pPr>
          </a:lstStyle>
          <a:p>
            <a:r>
              <a:rPr lang="da-DK" dirty="0"/>
              <a:t>Klik her for at tilføje tekst</a:t>
            </a:r>
          </a:p>
        </p:txBody>
      </p:sp>
      <p:sp>
        <p:nvSpPr>
          <p:cNvPr id="4" name="Date Placeholder 3"/>
          <p:cNvSpPr>
            <a:spLocks noGrp="1"/>
          </p:cNvSpPr>
          <p:nvPr>
            <p:ph type="dt" sz="half" idx="10"/>
          </p:nvPr>
        </p:nvSpPr>
        <p:spPr/>
        <p:txBody>
          <a:bodyPr/>
          <a:lstStyle/>
          <a:p>
            <a:fld id="{D709F18B-C64D-467D-95E0-03999A31A181}" type="datetime1">
              <a:rPr lang="da-DK" smtClean="0"/>
              <a:t>11-06-2020</a:t>
            </a:fld>
            <a:endParaRPr lang="da-DK" dirty="0"/>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da-DK" dirty="0"/>
          </a:p>
        </p:txBody>
      </p:sp>
      <p:sp>
        <p:nvSpPr>
          <p:cNvPr id="10" name="Slide Number Placeholder 9"/>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1" name="Slide Number Placeholder 5 (FAST)"/>
          <p:cNvSpPr txBox="1">
            <a:spLocks/>
          </p:cNvSpPr>
          <p:nvPr userDrawn="1"/>
        </p:nvSpPr>
        <p:spPr>
          <a:xfrm>
            <a:off x="702668" y="63864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9" name="Logo hvid">
            <a:extLst>
              <a:ext uri="{FF2B5EF4-FFF2-40B4-BE49-F238E27FC236}">
                <a16:creationId xmlns:a16="http://schemas.microsoft.com/office/drawing/2014/main" id="{CB33F9C0-0B65-4993-B14B-C55BD270E91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334800" y="6096948"/>
            <a:ext cx="2145028" cy="40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67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emf"/><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image" Target="../media/image4.emf"/><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userDrawn="1">
            <p:custDataLst>
              <p:tags r:id="rId19"/>
            </p:custDataLst>
            <p:extLst>
              <p:ext uri="{D42A27DB-BD31-4B8C-83A1-F6EECF244321}">
                <p14:modId xmlns:p14="http://schemas.microsoft.com/office/powerpoint/2010/main" val="14545198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1" name="think-cell Slide" r:id="rId21" imgW="360" imgH="360" progId="TCLayout.ActiveDocument.1">
                  <p:embed/>
                </p:oleObj>
              </mc:Choice>
              <mc:Fallback>
                <p:oleObj name="think-cell Slide" r:id="rId21" imgW="360" imgH="360" progId="TCLayout.ActiveDocument.1">
                  <p:embed/>
                  <p:pic>
                    <p:nvPicPr>
                      <p:cNvPr id="0" name=""/>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2" name="Rektangel 1" hidden="1"/>
          <p:cNvSpPr/>
          <p:nvPr userDrawn="1">
            <p:custDataLst>
              <p:tags r:id="rId20"/>
            </p:custDataLst>
          </p:nvPr>
        </p:nvSpPr>
        <p:spPr bwMode="auto">
          <a:xfrm>
            <a:off x="0" y="0"/>
            <a:ext cx="158750" cy="158750"/>
          </a:xfrm>
          <a:prstGeom prst="rect">
            <a:avLst/>
          </a:prstGeom>
          <a:solidFill>
            <a:schemeClr val="tx2"/>
          </a:solidFill>
          <a:ln w="6350" cap="flat" cmpd="sng" algn="ctr">
            <a:solidFill>
              <a:schemeClr val="tx2"/>
            </a:solidFill>
            <a:prstDash val="solid"/>
            <a:round/>
            <a:headEnd type="none" w="med" len="med"/>
            <a:tailEnd type="none" w="med" len="med"/>
          </a:ln>
          <a:effectLst/>
          <a:extLst/>
        </p:spPr>
        <p:txBody>
          <a:bodyPr vert="horz" wrap="none" lIns="0" tIns="0" rIns="0" bIns="0" numCol="1" rtlCol="0" anchor="ctr" anchorCtr="0" compatLnSpc="1">
            <a:prstTxWarp prst="textNoShape">
              <a:avLst/>
            </a:prstTxWarp>
          </a:bodyPr>
          <a:lstStyle/>
          <a:p>
            <a:pPr marL="0" marR="0" lvl="0" indent="0" algn="ctr" defTabSz="914400" rtl="0" eaLnBrk="1" fontAlgn="base" latinLnBrk="0" hangingPunct="1">
              <a:lnSpc>
                <a:spcPct val="100000"/>
              </a:lnSpc>
              <a:spcBef>
                <a:spcPts val="1100"/>
              </a:spcBef>
              <a:spcAft>
                <a:spcPct val="0"/>
              </a:spcAft>
              <a:buClrTx/>
              <a:buSzTx/>
              <a:buFontTx/>
              <a:buNone/>
              <a:tabLst/>
            </a:pPr>
            <a:endParaRPr kumimoji="0" lang="da-DK" sz="3200" b="0" i="0" u="none" strike="noStrike" cap="none" normalizeH="0" baseline="0" dirty="0" err="1" smtClean="0">
              <a:ln>
                <a:noFill/>
              </a:ln>
              <a:solidFill>
                <a:schemeClr val="bg1"/>
              </a:solidFill>
              <a:effectLst/>
              <a:latin typeface="Arial" panose="020B0604020202020204" pitchFamily="34" charset="0"/>
              <a:ea typeface="+mj-ea"/>
              <a:cs typeface="+mj-cs"/>
              <a:sym typeface="Arial" panose="020B0604020202020204" pitchFamily="34" charset="0"/>
            </a:endParaRPr>
          </a:p>
        </p:txBody>
      </p:sp>
      <p:pic>
        <p:nvPicPr>
          <p:cNvPr id="10" name="Logo" descr="U:\Moderniseringsstyrelsen\Jobs\3589_Koncernfaelles skabelonloesning i FM styrelser\Received\Work\MODST_Logo.emf">
            <a:extLst>
              <a:ext uri="{FF2B5EF4-FFF2-40B4-BE49-F238E27FC236}">
                <a16:creationId xmlns:a16="http://schemas.microsoft.com/office/drawing/2014/main" id="{F007EA09-6085-4607-A0DB-293B2B242977}"/>
              </a:ext>
            </a:extLst>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9336004" y="6096948"/>
            <a:ext cx="2154321" cy="4068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a:t>
            </a:r>
          </a:p>
          <a:p>
            <a:pPr lvl="6"/>
            <a:r>
              <a:rPr lang="da-DK" dirty="0"/>
              <a:t>7</a:t>
            </a:r>
          </a:p>
          <a:p>
            <a:pPr lvl="7"/>
            <a:r>
              <a:rPr lang="da-DK" dirty="0"/>
              <a:t>8</a:t>
            </a:r>
          </a:p>
          <a:p>
            <a:pPr lvl="8"/>
            <a:r>
              <a:rPr lang="da-DK" dirty="0"/>
              <a:t>9</a:t>
            </a:r>
          </a:p>
        </p:txBody>
      </p:sp>
      <p:sp>
        <p:nvSpPr>
          <p:cNvPr id="9" name="TextBox 17"/>
          <p:cNvSpPr txBox="1">
            <a:spLocks noChangeArrowheads="1"/>
          </p:cNvSpPr>
          <p:nvPr/>
        </p:nvSpPr>
        <p:spPr bwMode="auto">
          <a:xfrm>
            <a:off x="-2400944" y="6015004"/>
            <a:ext cx="2282411" cy="82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0"/>
              </a:spcBef>
              <a:defRPr>
                <a:solidFill>
                  <a:schemeClr val="tx1"/>
                </a:solidFill>
                <a:latin typeface="Arial" charset="0"/>
              </a:defRPr>
            </a:lvl1pPr>
            <a:lvl2pPr marL="742950" indent="-285750">
              <a:spcBef>
                <a:spcPct val="0"/>
              </a:spcBef>
              <a:defRPr>
                <a:solidFill>
                  <a:schemeClr val="tx1"/>
                </a:solidFill>
                <a:latin typeface="Arial" charset="0"/>
              </a:defRPr>
            </a:lvl2pPr>
            <a:lvl3pPr marL="1143000" indent="-228600">
              <a:spcBef>
                <a:spcPct val="0"/>
              </a:spcBef>
              <a:defRPr>
                <a:solidFill>
                  <a:schemeClr val="tx1"/>
                </a:solidFill>
                <a:latin typeface="Arial" charset="0"/>
              </a:defRPr>
            </a:lvl3pPr>
            <a:lvl4pPr marL="1600200" indent="-228600">
              <a:spcBef>
                <a:spcPct val="0"/>
              </a:spcBef>
              <a:defRPr>
                <a:solidFill>
                  <a:schemeClr val="tx1"/>
                </a:solidFill>
                <a:latin typeface="Arial" charset="0"/>
              </a:defRPr>
            </a:lvl4pPr>
            <a:lvl5pPr marL="2057400" indent="-228600">
              <a:spcBef>
                <a:spcPct val="0"/>
              </a:spcBef>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8000"/>
              </a:lnSpc>
              <a:spcBef>
                <a:spcPts val="600"/>
              </a:spcBef>
            </a:pPr>
            <a:r>
              <a:rPr lang="da-DK" sz="900" b="1" noProof="1">
                <a:solidFill>
                  <a:schemeClr val="tx1">
                    <a:lumMod val="65000"/>
                    <a:lumOff val="35000"/>
                  </a:schemeClr>
                </a:solidFill>
              </a:rPr>
              <a:t>Indsæt tekst i sidefod</a:t>
            </a:r>
          </a:p>
          <a:p>
            <a:pPr algn="r">
              <a:lnSpc>
                <a:spcPct val="108000"/>
              </a:lnSpc>
              <a:spcBef>
                <a:spcPts val="600"/>
              </a:spcBef>
            </a:pPr>
            <a:r>
              <a:rPr lang="da-DK" sz="900" b="1" noProof="1">
                <a:solidFill>
                  <a:schemeClr val="tx1">
                    <a:lumMod val="65000"/>
                    <a:lumOff val="35000"/>
                  </a:schemeClr>
                </a:solidFill>
              </a:rPr>
              <a:t>1. </a:t>
            </a:r>
            <a:r>
              <a:rPr lang="da-DK" sz="900" noProof="1">
                <a:solidFill>
                  <a:schemeClr val="tx1">
                    <a:lumMod val="65000"/>
                    <a:lumOff val="35000"/>
                  </a:schemeClr>
                </a:solidFill>
              </a:rPr>
              <a:t>Vælg </a:t>
            </a:r>
            <a:r>
              <a:rPr lang="da-DK" sz="900" b="1" noProof="1">
                <a:solidFill>
                  <a:schemeClr val="tx1">
                    <a:lumMod val="65000"/>
                    <a:lumOff val="35000"/>
                  </a:schemeClr>
                </a:solidFill>
              </a:rPr>
              <a:t>Indsæt</a:t>
            </a:r>
            <a:r>
              <a:rPr lang="da-DK" sz="900" noProof="1">
                <a:solidFill>
                  <a:schemeClr val="tx1">
                    <a:lumMod val="65000"/>
                    <a:lumOff val="35000"/>
                  </a:schemeClr>
                </a:solidFill>
              </a:rPr>
              <a:t> i top menuen</a:t>
            </a:r>
            <a:br>
              <a:rPr lang="da-DK" sz="900" noProof="1">
                <a:solidFill>
                  <a:schemeClr val="tx1">
                    <a:lumMod val="65000"/>
                    <a:lumOff val="35000"/>
                  </a:schemeClr>
                </a:solidFill>
              </a:rPr>
            </a:br>
            <a:r>
              <a:rPr lang="da-DK" sz="900" b="1" noProof="1">
                <a:solidFill>
                  <a:schemeClr val="tx1">
                    <a:lumMod val="65000"/>
                    <a:lumOff val="35000"/>
                  </a:schemeClr>
                </a:solidFill>
              </a:rPr>
              <a:t>2. </a:t>
            </a:r>
            <a:r>
              <a:rPr lang="da-DK" sz="900" noProof="1">
                <a:solidFill>
                  <a:schemeClr val="tx1">
                    <a:lumMod val="65000"/>
                    <a:lumOff val="35000"/>
                  </a:schemeClr>
                </a:solidFill>
              </a:rPr>
              <a:t>Vælg </a:t>
            </a:r>
            <a:r>
              <a:rPr lang="da-DK" sz="900" b="1" noProof="1">
                <a:solidFill>
                  <a:schemeClr val="tx1">
                    <a:lumMod val="65000"/>
                    <a:lumOff val="35000"/>
                  </a:schemeClr>
                </a:solidFill>
              </a:rPr>
              <a:t>Sidehoved og Sidefod</a:t>
            </a:r>
            <a:r>
              <a:rPr lang="da-DK" sz="900" b="0" noProof="1">
                <a:solidFill>
                  <a:schemeClr val="tx1">
                    <a:lumMod val="65000"/>
                    <a:lumOff val="35000"/>
                  </a:schemeClr>
                </a:solidFill>
              </a:rPr>
              <a:t/>
            </a:r>
            <a:br>
              <a:rPr lang="da-DK" sz="900" b="0" noProof="1">
                <a:solidFill>
                  <a:schemeClr val="tx1">
                    <a:lumMod val="65000"/>
                    <a:lumOff val="35000"/>
                  </a:schemeClr>
                </a:solidFill>
              </a:rPr>
            </a:br>
            <a:r>
              <a:rPr lang="da-DK" sz="900" b="1" noProof="1">
                <a:solidFill>
                  <a:schemeClr val="tx1">
                    <a:lumMod val="65000"/>
                    <a:lumOff val="35000"/>
                  </a:schemeClr>
                </a:solidFill>
              </a:rPr>
              <a:t>3. </a:t>
            </a:r>
            <a:r>
              <a:rPr lang="da-DK" sz="900" noProof="1">
                <a:solidFill>
                  <a:schemeClr val="tx1">
                    <a:lumMod val="65000"/>
                    <a:lumOff val="35000"/>
                  </a:schemeClr>
                </a:solidFill>
              </a:rPr>
              <a:t>Skriv titel på præsentation ind i tekstfeltet</a:t>
            </a:r>
            <a:br>
              <a:rPr lang="da-DK" sz="900" noProof="1">
                <a:solidFill>
                  <a:schemeClr val="tx1">
                    <a:lumMod val="65000"/>
                    <a:lumOff val="35000"/>
                  </a:schemeClr>
                </a:solidFill>
              </a:rPr>
            </a:br>
            <a:r>
              <a:rPr lang="da-DK" sz="900" b="1" noProof="1">
                <a:solidFill>
                  <a:schemeClr val="tx1">
                    <a:lumMod val="65000"/>
                    <a:lumOff val="35000"/>
                  </a:schemeClr>
                </a:solidFill>
              </a:rPr>
              <a:t>4. </a:t>
            </a:r>
            <a:r>
              <a:rPr lang="da-DK" sz="900" noProof="1">
                <a:solidFill>
                  <a:schemeClr val="tx1">
                    <a:lumMod val="65000"/>
                    <a:lumOff val="35000"/>
                  </a:schemeClr>
                </a:solidFill>
              </a:rPr>
              <a:t>Tryk </a:t>
            </a:r>
            <a:r>
              <a:rPr lang="da-DK" sz="900" b="1" noProof="1">
                <a:solidFill>
                  <a:schemeClr val="tx1">
                    <a:lumMod val="65000"/>
                    <a:lumOff val="35000"/>
                  </a:schemeClr>
                </a:solidFill>
              </a:rPr>
              <a:t>Anvend på alle</a:t>
            </a:r>
            <a:endParaRPr lang="da-DK" sz="900" noProof="1">
              <a:solidFill>
                <a:schemeClr val="tx1">
                  <a:lumMod val="65000"/>
                  <a:lumOff val="35000"/>
                </a:schemeClr>
              </a:solidFill>
            </a:endParaRPr>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11-06-2020</a:t>
            </a:fld>
            <a:endParaRPr lang="da-DK" dirty="0"/>
          </a:p>
        </p:txBody>
      </p:sp>
      <p:sp>
        <p:nvSpPr>
          <p:cNvPr id="12" name="Footer Placeholder 1"/>
          <p:cNvSpPr>
            <a:spLocks noGrp="1"/>
          </p:cNvSpPr>
          <p:nvPr>
            <p:ph type="ftr" sz="quarter" idx="3"/>
          </p:nvPr>
        </p:nvSpPr>
        <p:spPr>
          <a:xfrm>
            <a:off x="1029600" y="6385399"/>
            <a:ext cx="3794400" cy="333956"/>
          </a:xfrm>
          <a:prstGeom prst="rect">
            <a:avLst/>
          </a:prstGeom>
        </p:spPr>
        <p:txBody>
          <a:bodyPr vert="horz" lIns="0" tIns="0" rIns="0" bIns="0" rtlCol="0" anchor="t" anchorCtr="0"/>
          <a:lstStyle>
            <a:lvl1pPr algn="l">
              <a:defRPr sz="900" b="0">
                <a:solidFill>
                  <a:schemeClr val="tx1"/>
                </a:solidFill>
              </a:defRPr>
            </a:lvl1pPr>
          </a:lstStyle>
          <a:p>
            <a:endParaRPr lang="da-DK" dirty="0"/>
          </a:p>
        </p:txBody>
      </p:sp>
      <p:sp>
        <p:nvSpPr>
          <p:cNvPr id="13" name="Slide Number Placeholder 5 (FAST)"/>
          <p:cNvSpPr txBox="1">
            <a:spLocks/>
          </p:cNvSpPr>
          <p:nvPr/>
        </p:nvSpPr>
        <p:spPr>
          <a:xfrm>
            <a:off x="702668" y="6385399"/>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738" r:id="rId3"/>
    <p:sldLayoutId id="2147483739" r:id="rId4"/>
    <p:sldLayoutId id="2147483658" r:id="rId5"/>
    <p:sldLayoutId id="2147483729" r:id="rId6"/>
    <p:sldLayoutId id="2147483730" r:id="rId7"/>
    <p:sldLayoutId id="2147483720" r:id="rId8"/>
    <p:sldLayoutId id="2147483691" r:id="rId9"/>
    <p:sldLayoutId id="2147483741" r:id="rId10"/>
    <p:sldLayoutId id="2147483732" r:id="rId11"/>
    <p:sldLayoutId id="2147483740" r:id="rId12"/>
    <p:sldLayoutId id="2147483735" r:id="rId13"/>
    <p:sldLayoutId id="2147483661" r:id="rId14"/>
    <p:sldLayoutId id="2147483727" r:id="rId15"/>
    <p:sldLayoutId id="2147483736" r:id="rId16"/>
  </p:sldLayoutIdLst>
  <p:hf hdr="0" ftr="0" dt="0"/>
  <p:txStyles>
    <p:titleStyle>
      <a:lvl1pPr algn="l" rtl="0" eaLnBrk="1" fontAlgn="base" hangingPunct="1">
        <a:lnSpc>
          <a:spcPct val="90000"/>
        </a:lnSpc>
        <a:spcBef>
          <a:spcPct val="0"/>
        </a:spcBef>
        <a:spcAft>
          <a:spcPct val="0"/>
        </a:spcAft>
        <a:defRPr sz="3200" b="0" cap="none" baseline="0">
          <a:solidFill>
            <a:srgbClr val="031D5C"/>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42" userDrawn="1">
          <p15:clr>
            <a:srgbClr val="F26B43"/>
          </p15:clr>
        </p15:guide>
        <p15:guide id="2" pos="7236" userDrawn="1">
          <p15:clr>
            <a:srgbClr val="F26B43"/>
          </p15:clr>
        </p15:guide>
        <p15:guide id="4" orient="horz" pos="913" userDrawn="1">
          <p15:clr>
            <a:srgbClr val="F26B43"/>
          </p15:clr>
        </p15:guide>
        <p15:guide id="5" orient="horz" pos="3725" userDrawn="1">
          <p15:clr>
            <a:srgbClr val="F26B43"/>
          </p15:clr>
        </p15:guide>
        <p15:guide id="6" pos="113" userDrawn="1">
          <p15:clr>
            <a:srgbClr val="A4A3A4"/>
          </p15:clr>
        </p15:guide>
        <p15:guide id="7" orient="horz" pos="113" userDrawn="1">
          <p15:clr>
            <a:srgbClr val="A4A3A4"/>
          </p15:clr>
        </p15:guide>
        <p15:guide id="8" pos="7565" userDrawn="1">
          <p15:clr>
            <a:srgbClr val="A4A3A4"/>
          </p15:clr>
        </p15:guide>
        <p15:guide id="9" orient="horz" pos="4206" userDrawn="1">
          <p15:clr>
            <a:srgbClr val="A4A3A4"/>
          </p15:clr>
        </p15:guide>
        <p15:guide id="10" orient="horz" pos="2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51687" y="311972"/>
            <a:ext cx="10889267" cy="468000"/>
          </a:xfrm>
          <a:prstGeom prst="rect">
            <a:avLst/>
          </a:prstGeom>
        </p:spPr>
        <p:txBody>
          <a:bodyPr vert="horz" lIns="0" tIns="0" rIns="0" bIns="0" rtlCol="0" anchor="t" anchorCtr="0">
            <a:noAutofit/>
          </a:bodyPr>
          <a:lstStyle/>
          <a:p>
            <a:r>
              <a:rPr lang="da-DK" dirty="0"/>
              <a:t>Klik for at redigere i master</a:t>
            </a:r>
          </a:p>
        </p:txBody>
      </p:sp>
      <p:sp>
        <p:nvSpPr>
          <p:cNvPr id="3" name="Pladsholder til tekst 2"/>
          <p:cNvSpPr>
            <a:spLocks noGrp="1"/>
          </p:cNvSpPr>
          <p:nvPr>
            <p:ph type="body" idx="1"/>
          </p:nvPr>
        </p:nvSpPr>
        <p:spPr>
          <a:xfrm>
            <a:off x="651686" y="1196753"/>
            <a:ext cx="10889269" cy="4885996"/>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Sjette niveau</a:t>
            </a:r>
          </a:p>
          <a:p>
            <a:pPr lvl="6"/>
            <a:r>
              <a:rPr lang="da-DK" dirty="0"/>
              <a:t>Syvende niveau</a:t>
            </a:r>
          </a:p>
          <a:p>
            <a:pPr lvl="7"/>
            <a:r>
              <a:rPr lang="da-DK" dirty="0"/>
              <a:t>Ottende niveau</a:t>
            </a:r>
          </a:p>
          <a:p>
            <a:pPr lvl="8"/>
            <a:r>
              <a:rPr lang="da-DK" dirty="0"/>
              <a:t>Niende niveau</a:t>
            </a:r>
          </a:p>
        </p:txBody>
      </p:sp>
      <p:sp>
        <p:nvSpPr>
          <p:cNvPr id="5" name="Pladsholder til sidefod 4"/>
          <p:cNvSpPr>
            <a:spLocks noGrp="1"/>
          </p:cNvSpPr>
          <p:nvPr>
            <p:ph type="ftr" sz="quarter" idx="3"/>
          </p:nvPr>
        </p:nvSpPr>
        <p:spPr>
          <a:xfrm>
            <a:off x="1148698" y="6398801"/>
            <a:ext cx="5653472" cy="201461"/>
          </a:xfrm>
          <a:prstGeom prst="rect">
            <a:avLst/>
          </a:prstGeom>
        </p:spPr>
        <p:txBody>
          <a:bodyPr vert="horz" lIns="0" tIns="0" rIns="0" bIns="0" rtlCol="0" anchor="b" anchorCtr="0">
            <a:noAutofit/>
          </a:bodyPr>
          <a:lstStyle>
            <a:lvl1pPr algn="l">
              <a:defRPr sz="800">
                <a:solidFill>
                  <a:srgbClr val="003127"/>
                </a:solidFill>
              </a:defRPr>
            </a:lvl1pPr>
          </a:lstStyle>
          <a:p>
            <a:r>
              <a:rPr lang="da-DK" smtClean="0"/>
              <a:t>/ Landbrugsstyrelsen / oplæg for Økonominetværk - 4. september 2019</a:t>
            </a:r>
            <a:endParaRPr lang="da-DK" dirty="0"/>
          </a:p>
        </p:txBody>
      </p:sp>
      <p:sp>
        <p:nvSpPr>
          <p:cNvPr id="6" name="Pladsholder til diasnummer 5"/>
          <p:cNvSpPr>
            <a:spLocks noGrp="1"/>
          </p:cNvSpPr>
          <p:nvPr>
            <p:ph type="sldNum" sz="quarter" idx="4"/>
          </p:nvPr>
        </p:nvSpPr>
        <p:spPr>
          <a:xfrm>
            <a:off x="817413" y="6398801"/>
            <a:ext cx="298878" cy="201461"/>
          </a:xfrm>
          <a:prstGeom prst="rect">
            <a:avLst/>
          </a:prstGeom>
        </p:spPr>
        <p:txBody>
          <a:bodyPr vert="horz" lIns="0" tIns="0" rIns="0" bIns="0" rtlCol="0" anchor="b" anchorCtr="0">
            <a:noAutofit/>
          </a:bodyPr>
          <a:lstStyle>
            <a:lvl1pPr algn="r">
              <a:defRPr sz="800">
                <a:solidFill>
                  <a:srgbClr val="003127"/>
                </a:solidFill>
              </a:defRPr>
            </a:lvl1pPr>
          </a:lstStyle>
          <a:p>
            <a:fld id="{667EC89C-17A0-4E64-A6D2-B825673CEEDF}" type="slidenum">
              <a:rPr lang="da-DK" smtClean="0"/>
              <a:pPr/>
              <a:t>‹nr.›</a:t>
            </a:fld>
            <a:endParaRPr lang="da-DK" dirty="0"/>
          </a:p>
        </p:txBody>
      </p:sp>
      <p:sp>
        <p:nvSpPr>
          <p:cNvPr id="12" name="Pladsholder til dato 11" hidden="1"/>
          <p:cNvSpPr>
            <a:spLocks noGrp="1"/>
          </p:cNvSpPr>
          <p:nvPr>
            <p:ph type="dt" sz="half" idx="2"/>
          </p:nvPr>
        </p:nvSpPr>
        <p:spPr>
          <a:xfrm>
            <a:off x="8400256" y="7600381"/>
            <a:ext cx="2743200" cy="365125"/>
          </a:xfrm>
          <a:prstGeom prst="rect">
            <a:avLst/>
          </a:prstGeom>
        </p:spPr>
        <p:txBody>
          <a:bodyPr vert="horz" lIns="91440" tIns="45720" rIns="91440" bIns="45720" rtlCol="0" anchor="ctr"/>
          <a:lstStyle>
            <a:lvl1pPr algn="l">
              <a:defRPr lang="da-DK" sz="800" kern="1200" smtClean="0">
                <a:solidFill>
                  <a:schemeClr val="bg1">
                    <a:lumMod val="75000"/>
                  </a:schemeClr>
                </a:solidFill>
                <a:latin typeface="+mn-lt"/>
                <a:ea typeface="+mn-ea"/>
                <a:cs typeface="+mn-cs"/>
              </a:defRPr>
            </a:lvl1pPr>
          </a:lstStyle>
          <a:p>
            <a:fld id="{95E5CFD5-3F5B-43D0-9061-37CBA018DA8E}" type="datetime2">
              <a:rPr lang="da-DK" smtClean="0"/>
              <a:t>11. juni 2020</a:t>
            </a:fld>
            <a:endParaRPr lang="da-DK" dirty="0"/>
          </a:p>
        </p:txBody>
      </p:sp>
      <p:pic>
        <p:nvPicPr>
          <p:cNvPr id="13" name="Billede logo"/>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654508" y="6380524"/>
            <a:ext cx="224849" cy="199948"/>
          </a:xfrm>
          <a:prstGeom prst="rect">
            <a:avLst/>
          </a:prstGeom>
        </p:spPr>
      </p:pic>
    </p:spTree>
    <p:extLst>
      <p:ext uri="{BB962C8B-B14F-4D97-AF65-F5344CB8AC3E}">
        <p14:creationId xmlns:p14="http://schemas.microsoft.com/office/powerpoint/2010/main" val="401280828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 id="2147483760" r:id="rId18"/>
    <p:sldLayoutId id="2147483761" r:id="rId19"/>
    <p:sldLayoutId id="2147483762" r:id="rId20"/>
    <p:sldLayoutId id="2147483763" r:id="rId21"/>
  </p:sldLayoutIdLst>
  <p:hf hdr="0" dt="0"/>
  <p:txStyles>
    <p:titleStyle>
      <a:lvl1pPr algn="l" defTabSz="914400" rtl="0" eaLnBrk="1" latinLnBrk="0" hangingPunct="1">
        <a:lnSpc>
          <a:spcPct val="90000"/>
        </a:lnSpc>
        <a:spcBef>
          <a:spcPct val="0"/>
        </a:spcBef>
        <a:buNone/>
        <a:defRPr sz="2300" b="1" kern="1200">
          <a:solidFill>
            <a:srgbClr val="003127"/>
          </a:solidFill>
          <a:latin typeface="+mj-lt"/>
          <a:ea typeface="+mj-ea"/>
          <a:cs typeface="+mj-cs"/>
        </a:defRPr>
      </a:lvl1pPr>
    </p:titleStyle>
    <p:bodyStyle>
      <a:lvl1pPr marL="0" indent="0" algn="l" defTabSz="914400" rtl="0" eaLnBrk="1" latinLnBrk="0" hangingPunct="1">
        <a:lnSpc>
          <a:spcPct val="91000"/>
        </a:lnSpc>
        <a:spcBef>
          <a:spcPts val="0"/>
        </a:spcBef>
        <a:buFont typeface="Arial" panose="020B0604020202020204" pitchFamily="34" charset="0"/>
        <a:buChar char="​"/>
        <a:defRPr sz="2000" b="1" kern="1200">
          <a:solidFill>
            <a:schemeClr val="accent1"/>
          </a:solidFill>
          <a:latin typeface="+mn-lt"/>
          <a:ea typeface="+mn-ea"/>
          <a:cs typeface="+mn-cs"/>
        </a:defRPr>
      </a:lvl1pPr>
      <a:lvl2pPr marL="216000" indent="-216000" algn="l" defTabSz="914400" rtl="0" eaLnBrk="1" latinLnBrk="0" hangingPunct="1">
        <a:lnSpc>
          <a:spcPct val="91000"/>
        </a:lnSpc>
        <a:spcBef>
          <a:spcPts val="0"/>
        </a:spcBef>
        <a:buFont typeface="Arial" panose="020B0604020202020204" pitchFamily="34" charset="0"/>
        <a:buChar char="•"/>
        <a:defRPr sz="2000" b="1" kern="1200">
          <a:solidFill>
            <a:schemeClr val="accent1"/>
          </a:solidFill>
          <a:latin typeface="+mn-lt"/>
          <a:ea typeface="+mn-ea"/>
          <a:cs typeface="+mn-cs"/>
        </a:defRPr>
      </a:lvl2pPr>
      <a:lvl3pPr marL="432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3pPr>
      <a:lvl4pPr marL="648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4pPr>
      <a:lvl5pPr marL="864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5pPr>
      <a:lvl6pPr marL="864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6pPr>
      <a:lvl7pPr marL="864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7pPr>
      <a:lvl8pPr marL="864000" indent="-216000" algn="l" defTabSz="914400" rtl="0" eaLnBrk="1" latinLnBrk="0" hangingPunct="1">
        <a:lnSpc>
          <a:spcPct val="92000"/>
        </a:lnSpc>
        <a:spcBef>
          <a:spcPts val="0"/>
        </a:spcBef>
        <a:buFont typeface="Arial" panose="020B0604020202020204" pitchFamily="34" charset="0"/>
        <a:buChar char="•"/>
        <a:defRPr sz="1800" b="1" kern="1200" baseline="0">
          <a:solidFill>
            <a:schemeClr val="accent1"/>
          </a:solidFill>
          <a:latin typeface="+mn-lt"/>
          <a:ea typeface="+mn-ea"/>
          <a:cs typeface="+mn-cs"/>
        </a:defRPr>
      </a:lvl8pPr>
      <a:lvl9pPr marL="864000" indent="-216000" algn="l" defTabSz="914400" rtl="0" eaLnBrk="1" latinLnBrk="0" hangingPunct="1">
        <a:lnSpc>
          <a:spcPct val="92000"/>
        </a:lnSpc>
        <a:spcBef>
          <a:spcPts val="0"/>
        </a:spcBef>
        <a:buFont typeface="Arial" panose="020B0604020202020204" pitchFamily="34" charset="0"/>
        <a:buChar char="•"/>
        <a:defRPr sz="1800" b="1" kern="1200">
          <a:solidFill>
            <a:schemeClr val="accent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753">
          <p15:clr>
            <a:srgbClr val="F26B43"/>
          </p15:clr>
        </p15:guide>
        <p15:guide id="4" orient="horz" pos="3831">
          <p15:clr>
            <a:srgbClr val="F26B43"/>
          </p15:clr>
        </p15:guide>
        <p15:guide id="5" orient="horz" pos="195">
          <p15:clr>
            <a:srgbClr val="F26B43"/>
          </p15:clr>
        </p15:guide>
        <p15:guide id="6" orient="horz" pos="491">
          <p15:clr>
            <a:srgbClr val="F26B43"/>
          </p15:clr>
        </p15:guide>
        <p15:guide id="7" pos="409">
          <p15:clr>
            <a:srgbClr val="F26B43"/>
          </p15:clr>
        </p15:guide>
        <p15:guide id="8" pos="726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slideLayout" Target="../slideLayouts/slideLayout15.xml"/><Relationship Id="rId7" Type="http://schemas.openxmlformats.org/officeDocument/2006/relationships/image" Target="../media/image26.jp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kt 9" hidden="1"/>
          <p:cNvGraphicFramePr>
            <a:graphicFrameLocks noChangeAspect="1"/>
          </p:cNvGraphicFramePr>
          <p:nvPr>
            <p:custDataLst>
              <p:tags r:id="rId2"/>
            </p:custDataLst>
            <p:extLst>
              <p:ext uri="{D42A27DB-BD31-4B8C-83A1-F6EECF244321}">
                <p14:modId xmlns:p14="http://schemas.microsoft.com/office/powerpoint/2010/main" val="13939586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17"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7" name="Billed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1344" y="116633"/>
            <a:ext cx="11809312" cy="6552728"/>
          </a:xfrm>
          <a:prstGeom prst="rect">
            <a:avLst/>
          </a:prstGeom>
          <a:solidFill>
            <a:schemeClr val="bg1"/>
          </a:solidFill>
        </p:spPr>
      </p:pic>
      <p:sp>
        <p:nvSpPr>
          <p:cNvPr id="2" name="Pladsholder til slidenummer 1"/>
          <p:cNvSpPr>
            <a:spLocks noGrp="1"/>
          </p:cNvSpPr>
          <p:nvPr>
            <p:ph type="sldNum" sz="quarter" idx="12"/>
          </p:nvPr>
        </p:nvSpPr>
        <p:spPr/>
        <p:txBody>
          <a:bodyPr/>
          <a:lstStyle/>
          <a:p>
            <a:pPr marL="0" marR="0" lvl="0" indent="0" algn="l" defTabSz="914400" rtl="0" eaLnBrk="1" fontAlgn="base" latinLnBrk="0" hangingPunct="1">
              <a:lnSpc>
                <a:spcPct val="108000"/>
              </a:lnSpc>
              <a:spcBef>
                <a:spcPct val="54000"/>
              </a:spcBef>
              <a:spcAft>
                <a:spcPct val="0"/>
              </a:spcAft>
              <a:buClrTx/>
              <a:buSzTx/>
              <a:buFontTx/>
              <a:buNone/>
              <a:tabLst/>
              <a:defRPr/>
            </a:pPr>
            <a:fld id="{1E80101F-5742-4645-B1C0-D6AFABF6C92F}" type="slidenum">
              <a:rPr kumimoji="0" lang="da-DK" sz="900" b="0" i="0" u="none" strike="noStrike" kern="1200" cap="none" spc="0" normalizeH="0" baseline="0" noProof="0" smtClean="0">
                <a:ln>
                  <a:noFill/>
                </a:ln>
                <a:noFill/>
                <a:effectLst/>
                <a:uLnTx/>
                <a:uFillTx/>
                <a:latin typeface="Arial" charset="0"/>
                <a:ea typeface="+mn-ea"/>
                <a:cs typeface="+mn-cs"/>
              </a:rPr>
              <a:pPr marL="0" marR="0" lvl="0" indent="0" algn="l" defTabSz="914400" rtl="0" eaLnBrk="1" fontAlgn="base" latinLnBrk="0" hangingPunct="1">
                <a:lnSpc>
                  <a:spcPct val="108000"/>
                </a:lnSpc>
                <a:spcBef>
                  <a:spcPct val="54000"/>
                </a:spcBef>
                <a:spcAft>
                  <a:spcPct val="0"/>
                </a:spcAft>
                <a:buClrTx/>
                <a:buSzTx/>
                <a:buFontTx/>
                <a:buNone/>
                <a:tabLst/>
                <a:defRPr/>
              </a:pPr>
              <a:t>1</a:t>
            </a:fld>
            <a:endParaRPr kumimoji="0" lang="da-DK" sz="900" b="0" i="0" u="none" strike="noStrike" kern="1200" cap="none" spc="0" normalizeH="0" baseline="0" noProof="0" dirty="0">
              <a:ln>
                <a:noFill/>
              </a:ln>
              <a:noFill/>
              <a:effectLst/>
              <a:uLnTx/>
              <a:uFillTx/>
              <a:latin typeface="Arial" charset="0"/>
              <a:ea typeface="+mn-ea"/>
              <a:cs typeface="+mn-cs"/>
            </a:endParaRPr>
          </a:p>
        </p:txBody>
      </p:sp>
      <p:sp>
        <p:nvSpPr>
          <p:cNvPr id="3" name="Rektangel 2"/>
          <p:cNvSpPr/>
          <p:nvPr/>
        </p:nvSpPr>
        <p:spPr bwMode="auto">
          <a:xfrm>
            <a:off x="551384" y="404664"/>
            <a:ext cx="11089232" cy="648072"/>
          </a:xfrm>
          <a:prstGeom prst="rect">
            <a:avLst/>
          </a:prstGeom>
          <a:solidFill>
            <a:schemeClr val="tx2"/>
          </a:solidFill>
          <a:ln w="25400" cap="flat" cmpd="sng" algn="ctr">
            <a:solidFill>
              <a:schemeClr val="tx2"/>
            </a:solid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lvl="0" algn="ctr">
              <a:lnSpc>
                <a:spcPct val="100000"/>
              </a:lnSpc>
              <a:spcBef>
                <a:spcPts val="1100"/>
              </a:spcBef>
            </a:pPr>
            <a:r>
              <a:rPr kumimoji="0" lang="da-DK" sz="1600" b="0" i="0" u="none" strike="noStrike" kern="1200" cap="none" spc="0" normalizeH="0" baseline="0" noProof="0" dirty="0" smtClean="0">
                <a:ln>
                  <a:noFill/>
                </a:ln>
                <a:solidFill>
                  <a:srgbClr val="FFFFFF"/>
                </a:solidFill>
                <a:effectLst/>
                <a:uLnTx/>
                <a:uFillTx/>
                <a:latin typeface="Arial" charset="0"/>
                <a:ea typeface="+mn-ea"/>
                <a:cs typeface="+mn-cs"/>
              </a:rPr>
              <a:t>Erfaringer med </a:t>
            </a:r>
            <a:r>
              <a:rPr lang="da-DK" sz="1600" dirty="0" smtClean="0">
                <a:solidFill>
                  <a:srgbClr val="FFFFFF"/>
                </a:solidFill>
              </a:rPr>
              <a:t>departementalt tilsyn</a:t>
            </a:r>
            <a:r>
              <a:rPr kumimoji="0" lang="da-DK" sz="1600" b="0" i="0" u="none" strike="noStrike" kern="1200" cap="none" spc="0" normalizeH="0" baseline="0" noProof="0" dirty="0" smtClean="0">
                <a:ln>
                  <a:noFill/>
                </a:ln>
                <a:solidFill>
                  <a:srgbClr val="FFFFFF"/>
                </a:solidFill>
                <a:effectLst/>
                <a:uLnTx/>
                <a:uFillTx/>
                <a:latin typeface="Arial" charset="0"/>
                <a:ea typeface="+mn-ea"/>
                <a:cs typeface="+mn-cs"/>
              </a:rPr>
              <a:t> i Finansministeriets koncern</a:t>
            </a:r>
            <a:r>
              <a:rPr lang="da-DK" sz="1600" dirty="0" smtClean="0">
                <a:solidFill>
                  <a:srgbClr val="FFFFFF"/>
                </a:solidFill>
              </a:rPr>
              <a:t> </a:t>
            </a:r>
            <a:endParaRPr kumimoji="0" lang="da-DK" sz="1600" b="0" i="0" u="none" strike="noStrike" kern="1200" cap="none" spc="0" normalizeH="0" baseline="0" noProof="0" dirty="0" smtClean="0">
              <a:ln>
                <a:noFill/>
              </a:ln>
              <a:solidFill>
                <a:srgbClr val="FFFFFF"/>
              </a:solidFill>
              <a:effectLst/>
              <a:uLnTx/>
              <a:uFillTx/>
              <a:latin typeface="Arial" charset="0"/>
              <a:ea typeface="+mn-ea"/>
              <a:cs typeface="+mn-cs"/>
            </a:endParaRPr>
          </a:p>
        </p:txBody>
      </p:sp>
      <p:sp>
        <p:nvSpPr>
          <p:cNvPr id="4" name="Rektangel 3"/>
          <p:cNvSpPr/>
          <p:nvPr/>
        </p:nvSpPr>
        <p:spPr bwMode="auto">
          <a:xfrm>
            <a:off x="551384" y="1196751"/>
            <a:ext cx="2088232" cy="4619953"/>
          </a:xfrm>
          <a:prstGeom prst="rect">
            <a:avLst/>
          </a:prstGeom>
          <a:solidFill>
            <a:schemeClr val="bg1"/>
          </a:solidFill>
          <a:ln w="25400" cap="flat" cmpd="sng" algn="ctr">
            <a:solidFill>
              <a:schemeClr val="tx2"/>
            </a:solidFill>
            <a:prstDash val="solid"/>
            <a:round/>
            <a:headEnd type="none" w="med" len="med"/>
            <a:tailEnd type="none" w="med" len="med"/>
          </a:ln>
          <a:effectLst/>
          <a:extLst/>
        </p:spPr>
        <p:txBody>
          <a:bodyPr vert="horz" wrap="square" lIns="72000" tIns="36000" rIns="72000" bIns="36000" numCol="1" rtlCol="0" anchor="t" anchorCtr="0" compatLnSpc="1">
            <a:prstTxWarp prst="textNoShape">
              <a:avLst/>
            </a:prstTxWarp>
          </a:bodyPr>
          <a:lstStyle/>
          <a:p>
            <a:pPr marL="0" marR="0" lvl="0" indent="0" algn="l" defTabSz="914400" rtl="0" eaLnBrk="1" fontAlgn="base" latinLnBrk="0" hangingPunct="1">
              <a:lnSpc>
                <a:spcPct val="100000"/>
              </a:lnSpc>
              <a:spcBef>
                <a:spcPts val="1100"/>
              </a:spcBef>
              <a:spcAft>
                <a:spcPct val="0"/>
              </a:spcAft>
              <a:buClrTx/>
              <a:buSzTx/>
              <a:buFontTx/>
              <a:buNone/>
              <a:tabLst/>
              <a:defRPr/>
            </a:pPr>
            <a:r>
              <a:rPr kumimoji="0" lang="da-DK" sz="1200" b="1" i="0" u="none" strike="noStrike" kern="1200" cap="none" spc="0" normalizeH="0" baseline="0" noProof="0" dirty="0" smtClean="0">
                <a:ln>
                  <a:noFill/>
                </a:ln>
                <a:solidFill>
                  <a:srgbClr val="000000"/>
                </a:solidFill>
                <a:effectLst/>
                <a:uLnTx/>
                <a:uFillTx/>
                <a:latin typeface="Arial" charset="0"/>
                <a:ea typeface="+mn-ea"/>
                <a:cs typeface="+mn-cs"/>
              </a:rPr>
              <a:t>Effekt og resultater</a:t>
            </a:r>
          </a:p>
          <a:p>
            <a:pPr>
              <a:lnSpc>
                <a:spcPct val="100000"/>
              </a:lnSpc>
              <a:spcBef>
                <a:spcPts val="1100"/>
              </a:spcBef>
              <a:defRPr/>
            </a:pPr>
            <a:r>
              <a:rPr lang="da-DK" sz="1100" dirty="0" smtClean="0"/>
              <a:t>KRT skaber værdi for ledelsen og institutionerne ved at rapportere om risici og skabe grundlaget for en ændret adfærd på de områder, hvor der vurderes at være en risiko, som ikke er adresseret. </a:t>
            </a:r>
          </a:p>
          <a:p>
            <a:pPr>
              <a:lnSpc>
                <a:spcPct val="100000"/>
              </a:lnSpc>
              <a:spcBef>
                <a:spcPts val="1100"/>
              </a:spcBef>
              <a:defRPr/>
            </a:pPr>
            <a:r>
              <a:rPr lang="da-DK" sz="1100" dirty="0" smtClean="0"/>
              <a:t>Værdien opnås gennem klare og forståelige rapporteringer, rådgivning og opfølgning så institutionerne forstår risikoen, som påpeges.</a:t>
            </a:r>
          </a:p>
          <a:p>
            <a:pPr>
              <a:lnSpc>
                <a:spcPct val="100000"/>
              </a:lnSpc>
              <a:spcBef>
                <a:spcPts val="1100"/>
              </a:spcBef>
              <a:defRPr/>
            </a:pPr>
            <a:r>
              <a:rPr lang="da-DK" sz="1100" dirty="0" smtClean="0"/>
              <a:t>KRT udarbejder løbende tilsynsrapporter til institutionerne samt 3 statusser om revision og tilsyn samt en årlig beretning efter faste skabeloner til Finansministeriets ledelse.</a:t>
            </a: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smtClean="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ctr" defTabSz="914400" rtl="0" eaLnBrk="1" fontAlgn="base" latinLnBrk="0" hangingPunct="1">
              <a:lnSpc>
                <a:spcPct val="100000"/>
              </a:lnSpc>
              <a:spcBef>
                <a:spcPts val="1100"/>
              </a:spcBef>
              <a:spcAft>
                <a:spcPct val="0"/>
              </a:spcAft>
              <a:buClrTx/>
              <a:buSzTx/>
              <a:buFontTx/>
              <a:buNone/>
              <a:tabLst/>
              <a:defRPr/>
            </a:pPr>
            <a:endParaRPr kumimoji="0" lang="da-DK" sz="2000" b="0" i="0" u="none" strike="noStrike" kern="1200" cap="none" spc="0" normalizeH="0" baseline="0" noProof="0" dirty="0" smtClean="0">
              <a:ln>
                <a:noFill/>
              </a:ln>
              <a:solidFill>
                <a:srgbClr val="000000"/>
              </a:solidFill>
              <a:effectLst/>
              <a:uLnTx/>
              <a:uFillTx/>
              <a:latin typeface="Arial" charset="0"/>
              <a:ea typeface="+mn-ea"/>
              <a:cs typeface="+mn-cs"/>
            </a:endParaRPr>
          </a:p>
        </p:txBody>
      </p:sp>
      <p:sp>
        <p:nvSpPr>
          <p:cNvPr id="5" name="Rektangel 4"/>
          <p:cNvSpPr/>
          <p:nvPr/>
        </p:nvSpPr>
        <p:spPr bwMode="auto">
          <a:xfrm>
            <a:off x="2783632" y="1196751"/>
            <a:ext cx="8856984" cy="2880320"/>
          </a:xfrm>
          <a:prstGeom prst="rect">
            <a:avLst/>
          </a:prstGeom>
          <a:solidFill>
            <a:schemeClr val="bg1"/>
          </a:solidFill>
          <a:ln w="25400" cap="flat" cmpd="sng" algn="ctr">
            <a:solidFill>
              <a:schemeClr val="tx2"/>
            </a:solidFill>
            <a:prstDash val="solid"/>
            <a:round/>
            <a:headEnd type="none" w="med" len="med"/>
            <a:tailEnd type="none" w="med" len="med"/>
          </a:ln>
          <a:effectLst/>
          <a:extLst/>
        </p:spPr>
        <p:txBody>
          <a:bodyPr vert="horz" wrap="square" lIns="72000" tIns="36000" rIns="72000" bIns="36000" numCol="1" rtlCol="0" anchor="t" anchorCtr="0" compatLnSpc="1">
            <a:prstTxWarp prst="textNoShape">
              <a:avLst/>
            </a:prstTxWarp>
          </a:bodyPr>
          <a:lstStyle/>
          <a:p>
            <a:pPr marL="0" marR="0" lvl="0" indent="0" algn="l" defTabSz="914400" rtl="0" eaLnBrk="1" fontAlgn="base" latinLnBrk="0" hangingPunct="1">
              <a:lnSpc>
                <a:spcPct val="100000"/>
              </a:lnSpc>
              <a:spcBef>
                <a:spcPts val="1100"/>
              </a:spcBef>
              <a:spcAft>
                <a:spcPct val="0"/>
              </a:spcAft>
              <a:buClrTx/>
              <a:buSzTx/>
              <a:buFontTx/>
              <a:buNone/>
              <a:tabLst/>
              <a:defRPr/>
            </a:pPr>
            <a:r>
              <a:rPr kumimoji="0" lang="da-DK" sz="1200" b="1" i="0" u="none" strike="noStrike" kern="1200" cap="none" spc="0" normalizeH="0" baseline="0" noProof="0" dirty="0" smtClean="0">
                <a:ln>
                  <a:noFill/>
                </a:ln>
                <a:solidFill>
                  <a:srgbClr val="000000"/>
                </a:solidFill>
                <a:effectLst/>
                <a:uLnTx/>
                <a:uFillTx/>
                <a:latin typeface="Arial" charset="0"/>
                <a:ea typeface="+mn-ea"/>
                <a:cs typeface="+mn-cs"/>
              </a:rPr>
              <a:t>Erfaringer </a:t>
            </a:r>
            <a:r>
              <a:rPr kumimoji="0" lang="da-DK" sz="1100" b="0" i="0" u="none" strike="noStrike" kern="1200" cap="none" spc="0" normalizeH="0" baseline="0" noProof="0" dirty="0" smtClean="0">
                <a:ln>
                  <a:noFill/>
                </a:ln>
                <a:solidFill>
                  <a:srgbClr val="000000"/>
                </a:solidFill>
                <a:effectLst/>
                <a:uLnTx/>
                <a:uFillTx/>
                <a:latin typeface="Arial" charset="0"/>
                <a:ea typeface="+mn-ea"/>
                <a:cs typeface="+mn-cs"/>
              </a:rPr>
              <a:t> </a:t>
            </a:r>
          </a:p>
          <a:p>
            <a:pPr lvl="0">
              <a:lnSpc>
                <a:spcPct val="100000"/>
              </a:lnSpc>
              <a:spcBef>
                <a:spcPts val="1100"/>
              </a:spcBef>
              <a:defRPr/>
            </a:pPr>
            <a:r>
              <a:rPr lang="da-DK" sz="1100" dirty="0" smtClean="0"/>
              <a:t>Kontor for Revision og Tilsyn (KRT) med 9 ÅV foretager en uafhængig </a:t>
            </a:r>
            <a:r>
              <a:rPr lang="da-DK" sz="1100" dirty="0"/>
              <a:t>vurdering af interne kontroller og forretningsgange med henblik på </a:t>
            </a:r>
            <a:r>
              <a:rPr lang="da-DK" sz="1100" dirty="0" smtClean="0"/>
              <a:t>forbedringer </a:t>
            </a:r>
            <a:r>
              <a:rPr lang="da-DK" sz="1100" dirty="0"/>
              <a:t>af opgavevaretagelsen og </a:t>
            </a:r>
            <a:r>
              <a:rPr lang="da-DK" sz="1100" dirty="0" smtClean="0"/>
              <a:t>for at reducere </a:t>
            </a:r>
            <a:r>
              <a:rPr lang="da-DK" sz="1100" dirty="0"/>
              <a:t>risici for ledelsen i </a:t>
            </a:r>
            <a:r>
              <a:rPr lang="da-DK" sz="1100" dirty="0" smtClean="0"/>
              <a:t>koncernen via to spor:</a:t>
            </a:r>
          </a:p>
          <a:p>
            <a:pPr lvl="0">
              <a:lnSpc>
                <a:spcPct val="100000"/>
              </a:lnSpc>
              <a:spcBef>
                <a:spcPts val="1100"/>
              </a:spcBef>
              <a:defRPr/>
            </a:pPr>
            <a:r>
              <a:rPr lang="da-DK" sz="1100" dirty="0" smtClean="0"/>
              <a:t>1) Undersøgelser: Med udgangspunkt i større og mindre undersøgelser, som udvælges på baggrund af risiko og væsentlighed påser KRT processerne omkring regnskab, økonomistyring, forvaltning, it-projekter samt it- og informationssikkerhed. </a:t>
            </a:r>
            <a:r>
              <a:rPr lang="da-DK" sz="1100" dirty="0" err="1" smtClean="0"/>
              <a:t>KRT's</a:t>
            </a:r>
            <a:r>
              <a:rPr lang="da-DK" sz="1100" dirty="0" smtClean="0"/>
              <a:t> løbende afrapporteringer til institutionerne </a:t>
            </a:r>
            <a:r>
              <a:rPr lang="da-DK" sz="1100" dirty="0"/>
              <a:t>påpeger de risici, der er observeret og </a:t>
            </a:r>
            <a:r>
              <a:rPr lang="da-DK" sz="1100" dirty="0" smtClean="0"/>
              <a:t>indeholder, </a:t>
            </a:r>
            <a:r>
              <a:rPr lang="da-DK" sz="1100" dirty="0"/>
              <a:t>hvor det er relevant anbefalinger, som understøtter en hensigtsmæssig, effektiv og korrekt </a:t>
            </a:r>
            <a:r>
              <a:rPr lang="da-DK" sz="1100" dirty="0" smtClean="0"/>
              <a:t>opgavevaretagelse. Noget af tilsynet er aftalebelagt ift. </a:t>
            </a:r>
            <a:r>
              <a:rPr lang="da-DK" sz="1100" dirty="0" err="1" smtClean="0"/>
              <a:t>shared</a:t>
            </a:r>
            <a:r>
              <a:rPr lang="da-DK" sz="1100" dirty="0" smtClean="0"/>
              <a:t> service funktionerne i Statens It og Statens Administration, hvorfor der sker særskilt afrapportering til styrelsernes kunder og revisorer. </a:t>
            </a:r>
          </a:p>
          <a:p>
            <a:r>
              <a:rPr lang="da-DK" sz="1100" dirty="0" smtClean="0"/>
              <a:t>2) Fokus på revisioner: KRT følger Rigsrevisionens revisioner i koncernen. </a:t>
            </a:r>
            <a:r>
              <a:rPr lang="da-DK" sz="1100" dirty="0"/>
              <a:t>KRT deltager, hvor det er relevant, på opstartsmøder med Rigsrevisionen og bistår med </a:t>
            </a:r>
            <a:r>
              <a:rPr lang="da-DK" sz="1100" dirty="0" smtClean="0"/>
              <a:t>rådgivning og sparring </a:t>
            </a:r>
            <a:r>
              <a:rPr lang="da-DK" sz="1100" dirty="0"/>
              <a:t>i forhold til </a:t>
            </a:r>
            <a:r>
              <a:rPr lang="da-DK" sz="1100" dirty="0" smtClean="0"/>
              <a:t>revisionsprocessen og evt</a:t>
            </a:r>
            <a:r>
              <a:rPr lang="da-DK" sz="1100" dirty="0"/>
              <a:t>. problemstillinger afledt af principielle revisionskriterier mv</a:t>
            </a:r>
            <a:r>
              <a:rPr lang="da-DK" sz="1100" dirty="0" smtClean="0"/>
              <a:t>. Revisionerne understøtter endvidere departementets tilsyn.</a:t>
            </a:r>
            <a:endParaRPr lang="da-DK" sz="1100" dirty="0"/>
          </a:p>
          <a:p>
            <a:r>
              <a:rPr lang="da-DK" sz="1100" dirty="0" smtClean="0"/>
              <a:t>Endeligt </a:t>
            </a:r>
            <a:r>
              <a:rPr lang="da-DK" sz="1100" dirty="0"/>
              <a:t>sikrer </a:t>
            </a:r>
            <a:r>
              <a:rPr lang="da-DK" sz="1100" dirty="0" smtClean="0"/>
              <a:t>KRT i relation til 1) og 2), </a:t>
            </a:r>
            <a:r>
              <a:rPr lang="da-DK" sz="1100" dirty="0"/>
              <a:t>at der sker en løbende opfølgning på </a:t>
            </a:r>
            <a:r>
              <a:rPr lang="da-DK" sz="1100" dirty="0" smtClean="0"/>
              <a:t>anbefalinger og bemærkninger fra tilsynet og Rigsrevisionen, som systemunderstøttes af den koncernfælles revisionsdatabase.</a:t>
            </a:r>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endParaRPr lang="da-DK" sz="1100" dirty="0" smtClean="0"/>
          </a:p>
          <a:p>
            <a:endParaRPr lang="da-DK" sz="1100" dirty="0"/>
          </a:p>
          <a:p>
            <a:pPr lvl="0">
              <a:lnSpc>
                <a:spcPct val="100000"/>
              </a:lnSpc>
              <a:spcBef>
                <a:spcPts val="1100"/>
              </a:spcBef>
              <a:defRPr/>
            </a:pPr>
            <a:endParaRPr lang="da-DK" sz="1100" dirty="0" smtClean="0"/>
          </a:p>
          <a:p>
            <a:pPr lvl="0">
              <a:lnSpc>
                <a:spcPct val="100000"/>
              </a:lnSpc>
              <a:spcBef>
                <a:spcPts val="1100"/>
              </a:spcBef>
              <a:defRPr/>
            </a:pPr>
            <a:endParaRPr kumimoji="0" lang="da-DK" sz="1100" b="0" i="0" u="none" strike="noStrike" kern="1200" cap="none" spc="0" normalizeH="0" baseline="0" noProof="0" dirty="0" smtClean="0">
              <a:ln>
                <a:noFill/>
              </a:ln>
              <a:solidFill>
                <a:srgbClr val="000000"/>
              </a:solidFill>
              <a:effectLst/>
              <a:uLnTx/>
              <a:uFillTx/>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smtClean="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100" b="1"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lang="da-DK" sz="1100" b="1"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200" b="1"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200" b="1" i="0" u="none" strike="noStrike" kern="1200" cap="none" spc="0" normalizeH="0" baseline="0" noProof="0" dirty="0" smtClean="0">
              <a:ln>
                <a:noFill/>
              </a:ln>
              <a:solidFill>
                <a:srgbClr val="000000"/>
              </a:solidFill>
              <a:effectLst/>
              <a:uLnTx/>
              <a:uFillTx/>
              <a:latin typeface="Arial" charset="0"/>
              <a:ea typeface="+mn-ea"/>
              <a:cs typeface="+mn-cs"/>
            </a:endParaRPr>
          </a:p>
        </p:txBody>
      </p:sp>
      <p:sp>
        <p:nvSpPr>
          <p:cNvPr id="6" name="Rektangel 5"/>
          <p:cNvSpPr/>
          <p:nvPr/>
        </p:nvSpPr>
        <p:spPr bwMode="auto">
          <a:xfrm>
            <a:off x="572491" y="6011125"/>
            <a:ext cx="11089232" cy="576064"/>
          </a:xfrm>
          <a:prstGeom prst="rect">
            <a:avLst/>
          </a:prstGeom>
          <a:solidFill>
            <a:srgbClr val="92D050"/>
          </a:solidFill>
          <a:ln w="6350" cap="flat" cmpd="sng" algn="ctr">
            <a:no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ts val="1100"/>
              </a:spcBef>
              <a:spcAft>
                <a:spcPct val="0"/>
              </a:spcAft>
              <a:buClrTx/>
              <a:buSzTx/>
              <a:buFontTx/>
              <a:buNone/>
              <a:tabLst/>
              <a:defRPr/>
            </a:pPr>
            <a:r>
              <a:rPr kumimoji="0" lang="da-DK" sz="1200" b="1" i="0" u="none" strike="noStrike" kern="1200" cap="none" spc="0" normalizeH="0" baseline="0" noProof="0" dirty="0" smtClean="0">
                <a:ln>
                  <a:noFill/>
                </a:ln>
                <a:solidFill>
                  <a:srgbClr val="FFFFFF"/>
                </a:solidFill>
                <a:effectLst/>
                <a:uLnTx/>
                <a:uFillTx/>
                <a:latin typeface="Arial" charset="0"/>
                <a:ea typeface="+mn-ea"/>
                <a:cs typeface="+mn-cs"/>
              </a:rPr>
              <a:t>Kontaktperson</a:t>
            </a:r>
          </a:p>
          <a:p>
            <a:pPr marL="0" marR="0" lvl="0" indent="0" algn="l" defTabSz="914400" rtl="0" eaLnBrk="1" fontAlgn="base" latinLnBrk="0" hangingPunct="1">
              <a:lnSpc>
                <a:spcPct val="100000"/>
              </a:lnSpc>
              <a:spcBef>
                <a:spcPts val="1100"/>
              </a:spcBef>
              <a:spcAft>
                <a:spcPct val="0"/>
              </a:spcAft>
              <a:buClrTx/>
              <a:buSzTx/>
              <a:buFontTx/>
              <a:buNone/>
              <a:tabLst/>
              <a:defRPr/>
            </a:pPr>
            <a:r>
              <a:rPr lang="da-DK" sz="1200" dirty="0" smtClean="0">
                <a:solidFill>
                  <a:srgbClr val="FFFFFF"/>
                </a:solidFill>
              </a:rPr>
              <a:t>Pia Sønderlund Nielsen, pnn@fm.dk</a:t>
            </a:r>
            <a:r>
              <a:rPr kumimoji="0" lang="da-DK" sz="1200" b="0" i="0" u="none" strike="noStrike" kern="1200" cap="none" spc="0" normalizeH="0" baseline="0" noProof="0" dirty="0" smtClean="0">
                <a:ln>
                  <a:noFill/>
                </a:ln>
                <a:solidFill>
                  <a:srgbClr val="FFFFFF"/>
                </a:solidFill>
                <a:effectLst/>
                <a:uLnTx/>
                <a:uFillTx/>
                <a:latin typeface="Arial" charset="0"/>
                <a:ea typeface="+mn-ea"/>
                <a:cs typeface="+mn-cs"/>
              </a:rPr>
              <a:t> For en nærmere beskrivelse se afsnit 3.5 i</a:t>
            </a:r>
            <a:r>
              <a:rPr lang="da-DK" sz="1200" dirty="0" smtClean="0">
                <a:solidFill>
                  <a:srgbClr val="FFFFFF"/>
                </a:solidFill>
              </a:rPr>
              <a:t> Finansministeriets ministerieinstruks (vedhæftet).</a:t>
            </a:r>
            <a:endParaRPr kumimoji="0" lang="da-DK" sz="1200" b="0" i="0" u="none" strike="noStrike" kern="1200" cap="none" spc="0" normalizeH="0" baseline="0" noProof="0" dirty="0" smtClean="0">
              <a:ln>
                <a:noFill/>
              </a:ln>
              <a:solidFill>
                <a:srgbClr val="FFFFFF"/>
              </a:solidFill>
              <a:effectLst/>
              <a:uLnTx/>
              <a:uFillTx/>
              <a:latin typeface="Arial" charset="0"/>
              <a:ea typeface="+mn-ea"/>
              <a:cs typeface="+mn-cs"/>
            </a:endParaRPr>
          </a:p>
        </p:txBody>
      </p:sp>
      <p:cxnSp>
        <p:nvCxnSpPr>
          <p:cNvPr id="8" name="Lige forbindelse 7"/>
          <p:cNvCxnSpPr/>
          <p:nvPr/>
        </p:nvCxnSpPr>
        <p:spPr bwMode="auto">
          <a:xfrm>
            <a:off x="2868870" y="1484784"/>
            <a:ext cx="8555722"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Lige forbindelse 10"/>
          <p:cNvCxnSpPr/>
          <p:nvPr/>
        </p:nvCxnSpPr>
        <p:spPr bwMode="auto">
          <a:xfrm>
            <a:off x="623392" y="1484784"/>
            <a:ext cx="1800200"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ktangel 11"/>
          <p:cNvSpPr/>
          <p:nvPr/>
        </p:nvSpPr>
        <p:spPr bwMode="auto">
          <a:xfrm>
            <a:off x="2803953" y="4221086"/>
            <a:ext cx="8836663" cy="1665368"/>
          </a:xfrm>
          <a:prstGeom prst="rect">
            <a:avLst/>
          </a:prstGeom>
          <a:solidFill>
            <a:schemeClr val="bg1"/>
          </a:solidFill>
          <a:ln w="25400" cap="flat" cmpd="sng" algn="ctr">
            <a:solidFill>
              <a:schemeClr val="tx2"/>
            </a:solidFill>
            <a:prstDash val="solid"/>
            <a:round/>
            <a:headEnd type="none" w="med" len="med"/>
            <a:tailEnd type="none" w="med" len="med"/>
          </a:ln>
          <a:effectLst/>
          <a:extLst/>
        </p:spPr>
        <p:txBody>
          <a:bodyPr vert="horz" wrap="square" lIns="72000" tIns="36000" rIns="72000" bIns="36000" numCol="1" rtlCol="0" anchor="t" anchorCtr="0" compatLnSpc="1">
            <a:prstTxWarp prst="textNoShape">
              <a:avLst/>
            </a:prstTxWarp>
          </a:bodyPr>
          <a:lstStyle/>
          <a:p>
            <a:pPr marL="0" marR="0" lvl="0" indent="0" algn="l" defTabSz="914400" rtl="0" eaLnBrk="1" fontAlgn="base" latinLnBrk="0" hangingPunct="1">
              <a:lnSpc>
                <a:spcPct val="100000"/>
              </a:lnSpc>
              <a:spcBef>
                <a:spcPts val="1100"/>
              </a:spcBef>
              <a:spcAft>
                <a:spcPct val="0"/>
              </a:spcAft>
              <a:buClrTx/>
              <a:buSzTx/>
              <a:buFontTx/>
              <a:buNone/>
              <a:tabLst/>
              <a:defRPr/>
            </a:pPr>
            <a:r>
              <a:rPr kumimoji="0" lang="da-DK" sz="1200" b="1" i="0" u="none" strike="noStrike" kern="1200" cap="none" spc="0" normalizeH="0" baseline="0" noProof="0" dirty="0" smtClean="0">
                <a:ln>
                  <a:noFill/>
                </a:ln>
                <a:solidFill>
                  <a:srgbClr val="000000"/>
                </a:solidFill>
                <a:effectLst/>
                <a:uLnTx/>
                <a:uFillTx/>
                <a:latin typeface="Arial" charset="0"/>
                <a:ea typeface="+mn-ea"/>
                <a:cs typeface="+mn-cs"/>
              </a:rPr>
              <a:t>Anbefalinger </a:t>
            </a:r>
            <a:endParaRPr lang="da-DK" sz="1200" b="1"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r>
              <a:rPr lang="da-DK" sz="1100" dirty="0" smtClean="0">
                <a:solidFill>
                  <a:srgbClr val="000000"/>
                </a:solidFill>
              </a:rPr>
              <a:t>Der eksisterer pt. ikke nogen entydig definition af departementalt tilsyn og de underliggende opgaver. Ethvert ministerie bør definere formålet med et departementalt tilsyn og tilrettelægge dette med udgangspunkt i organisering, opgavevaretagelse og risikobillede.</a:t>
            </a:r>
            <a:endParaRPr lang="da-DK" sz="1100" b="1" dirty="0">
              <a:solidFill>
                <a:srgbClr val="000000"/>
              </a:solidFill>
            </a:endParaRPr>
          </a:p>
          <a:p>
            <a:pPr marL="0" marR="0" lvl="0" indent="0" algn="l" defTabSz="914400" rtl="0" eaLnBrk="1" fontAlgn="base" latinLnBrk="0" hangingPunct="1">
              <a:lnSpc>
                <a:spcPct val="100000"/>
              </a:lnSpc>
              <a:spcBef>
                <a:spcPts val="1100"/>
              </a:spcBef>
              <a:spcAft>
                <a:spcPct val="0"/>
              </a:spcAft>
              <a:buClrTx/>
              <a:buSzTx/>
              <a:buFontTx/>
              <a:buNone/>
              <a:tabLst/>
              <a:defRPr/>
            </a:pPr>
            <a:r>
              <a:rPr kumimoji="0" lang="da-DK" sz="1100" i="0" u="none" strike="noStrike" kern="1200" cap="none" spc="0" normalizeH="0" baseline="0" noProof="0" dirty="0" smtClean="0">
                <a:ln>
                  <a:noFill/>
                </a:ln>
                <a:solidFill>
                  <a:srgbClr val="000000"/>
                </a:solidFill>
                <a:effectLst/>
                <a:uLnTx/>
                <a:uFillTx/>
              </a:rPr>
              <a:t>I Finansministeriet</a:t>
            </a:r>
            <a:r>
              <a:rPr kumimoji="0" lang="da-DK" sz="1100" i="0" u="none" strike="noStrike" kern="1200" cap="none" spc="0" normalizeH="0" noProof="0" dirty="0" smtClean="0">
                <a:ln>
                  <a:noFill/>
                </a:ln>
                <a:solidFill>
                  <a:srgbClr val="000000"/>
                </a:solidFill>
                <a:effectLst/>
                <a:uLnTx/>
                <a:uFillTx/>
              </a:rPr>
              <a:t> udvikles og tilpasses tilsynet løbende til opgaveporteføljen og risikobilledet i dialog med ledelsen. </a:t>
            </a:r>
            <a:r>
              <a:rPr lang="da-DK" sz="1100" noProof="0" dirty="0" smtClean="0">
                <a:solidFill>
                  <a:srgbClr val="000000"/>
                </a:solidFill>
              </a:rPr>
              <a:t>Fx</a:t>
            </a:r>
            <a:r>
              <a:rPr kumimoji="0" lang="da-DK" sz="1100" i="0" u="none" strike="noStrike" kern="1200" cap="none" spc="0" normalizeH="0" noProof="0" dirty="0" smtClean="0">
                <a:ln>
                  <a:noFill/>
                </a:ln>
                <a:solidFill>
                  <a:srgbClr val="000000"/>
                </a:solidFill>
                <a:effectLst/>
                <a:uLnTx/>
                <a:uFillTx/>
              </a:rPr>
              <a:t> har ledelsen haft et ønske om større fokus på it-projekter i tilsynet, hvorfor it-projekter er blevet indarbejdet i tilsynsplanen.</a:t>
            </a:r>
            <a:endParaRPr kumimoji="0" lang="da-DK" sz="1100" i="0" u="none" strike="noStrike" kern="1200" cap="none" spc="0" normalizeH="0" baseline="0" noProof="0" dirty="0" smtClean="0">
              <a:ln>
                <a:noFill/>
              </a:ln>
              <a:solidFill>
                <a:srgbClr val="000000"/>
              </a:solidFill>
              <a:effectLst/>
              <a:uLnTx/>
              <a:uFillTx/>
            </a:endParaRPr>
          </a:p>
          <a:p>
            <a:pPr marL="0" marR="0" lvl="0" indent="0" algn="l" defTabSz="914400" rtl="0" eaLnBrk="1" fontAlgn="base" latinLnBrk="0" hangingPunct="1">
              <a:lnSpc>
                <a:spcPct val="100000"/>
              </a:lnSpc>
              <a:spcBef>
                <a:spcPts val="1100"/>
              </a:spcBef>
              <a:spcAft>
                <a:spcPct val="0"/>
              </a:spcAft>
              <a:buClrTx/>
              <a:buSzTx/>
              <a:buFontTx/>
              <a:buNone/>
              <a:tabLst/>
              <a:defRPr/>
            </a:pPr>
            <a:r>
              <a:rPr lang="da-DK" sz="1100" dirty="0">
                <a:solidFill>
                  <a:srgbClr val="000000"/>
                </a:solidFill>
              </a:rPr>
              <a:t>D</a:t>
            </a:r>
            <a:r>
              <a:rPr lang="da-DK" sz="1100" dirty="0" smtClean="0">
                <a:solidFill>
                  <a:srgbClr val="000000"/>
                </a:solidFill>
              </a:rPr>
              <a:t>et er vigtigt, at sikre ledelsen engagement i tilsynet, da det understøtter tilsynets mandat til at påvirke adfærden i koncernen og reducere risici. I Finansministeriets koncern er intet helligt, hele koncernen er underlagt </a:t>
            </a:r>
            <a:r>
              <a:rPr lang="da-DK" sz="1100" dirty="0" err="1" smtClean="0">
                <a:solidFill>
                  <a:srgbClr val="000000"/>
                </a:solidFill>
              </a:rPr>
              <a:t>KRTs</a:t>
            </a:r>
            <a:r>
              <a:rPr lang="da-DK" sz="1100" dirty="0" smtClean="0">
                <a:solidFill>
                  <a:srgbClr val="000000"/>
                </a:solidFill>
              </a:rPr>
              <a:t> tilsyn.</a:t>
            </a:r>
            <a:endParaRPr kumimoji="0" lang="da-DK" sz="1100"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200" b="1"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ts val="1100"/>
              </a:spcBef>
              <a:spcAft>
                <a:spcPct val="0"/>
              </a:spcAft>
              <a:buClrTx/>
              <a:buSzTx/>
              <a:buFontTx/>
              <a:buNone/>
              <a:tabLst/>
              <a:defRPr/>
            </a:pPr>
            <a:endParaRPr kumimoji="0" lang="da-DK" sz="1200" b="1" i="0" u="none" strike="noStrike" kern="1200" cap="none" spc="0" normalizeH="0" baseline="0" noProof="0" dirty="0" smtClean="0">
              <a:ln>
                <a:noFill/>
              </a:ln>
              <a:solidFill>
                <a:srgbClr val="000000"/>
              </a:solidFill>
              <a:effectLst/>
              <a:uLnTx/>
              <a:uFillTx/>
              <a:latin typeface="Arial" charset="0"/>
              <a:ea typeface="+mn-ea"/>
              <a:cs typeface="+mn-cs"/>
            </a:endParaRPr>
          </a:p>
        </p:txBody>
      </p:sp>
      <p:cxnSp>
        <p:nvCxnSpPr>
          <p:cNvPr id="14" name="Lige forbindelse 13"/>
          <p:cNvCxnSpPr/>
          <p:nvPr/>
        </p:nvCxnSpPr>
        <p:spPr bwMode="auto">
          <a:xfrm>
            <a:off x="2891644" y="4491180"/>
            <a:ext cx="8532948" cy="0"/>
          </a:xfrm>
          <a:prstGeom prst="line">
            <a:avLst/>
          </a:pr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Logo_Hide_1_2"/>
          <p:cNvPicPr/>
          <p:nvPr/>
        </p:nvPicPr>
        <p:blipFill>
          <a:blip r:embed="rId8" cstate="print">
            <a:extLst>
              <a:ext uri="{28A0092B-C50C-407E-A947-70E740481C1C}">
                <a14:useLocalDpi xmlns:a14="http://schemas.microsoft.com/office/drawing/2010/main" val="0"/>
              </a:ext>
            </a:extLst>
          </a:blip>
          <a:stretch>
            <a:fillRect/>
          </a:stretch>
        </p:blipFill>
        <p:spPr>
          <a:xfrm>
            <a:off x="9480376" y="466758"/>
            <a:ext cx="1594485" cy="414655"/>
          </a:xfrm>
          <a:prstGeom prst="rect">
            <a:avLst/>
          </a:prstGeom>
          <a:solidFill>
            <a:schemeClr val="bg1"/>
          </a:solidFill>
        </p:spPr>
      </p:pic>
    </p:spTree>
    <p:extLst>
      <p:ext uri="{BB962C8B-B14F-4D97-AF65-F5344CB8AC3E}">
        <p14:creationId xmlns:p14="http://schemas.microsoft.com/office/powerpoint/2010/main" val="92745269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aGxEEOZKqfAUvHPvd4Dr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Moderniseringsstyrelsen">
      <a:dk1>
        <a:srgbClr val="000000"/>
      </a:dk1>
      <a:lt1>
        <a:srgbClr val="FFFFFF"/>
      </a:lt1>
      <a:dk2>
        <a:srgbClr val="00542E"/>
      </a:dk2>
      <a:lt2>
        <a:srgbClr val="6E91A0"/>
      </a:lt2>
      <a:accent1>
        <a:srgbClr val="00AAD2"/>
      </a:accent1>
      <a:accent2>
        <a:srgbClr val="5591CD"/>
      </a:accent2>
      <a:accent3>
        <a:srgbClr val="7050B9"/>
      </a:accent3>
      <a:accent4>
        <a:srgbClr val="A5005F"/>
      </a:accent4>
      <a:accent5>
        <a:srgbClr val="F0005F"/>
      </a:accent5>
      <a:accent6>
        <a:srgbClr val="B06606"/>
      </a:accent6>
      <a:hlink>
        <a:srgbClr val="0000FF"/>
      </a:hlink>
      <a:folHlink>
        <a:srgbClr val="800080"/>
      </a:folHlink>
    </a:clrScheme>
    <a:fontScheme name="DK Finansminister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extLst>
    <a:ext uri="{05A4C25C-085E-4340-85A3-A5531E510DB2}">
      <thm15:themeFamily xmlns:thm15="http://schemas.microsoft.com/office/thememl/2012/main" name="MODST-Præsentation1.pptx" id="{4ED7D5FF-0254-4B5E-BC4A-1689F75BCB4F}" vid="{0B0423A6-767F-496D-A6CC-19DEBB58021E}"/>
    </a:ext>
  </a:extLst>
</a:theme>
</file>

<file path=ppt/theme/theme2.xml><?xml version="1.0" encoding="utf-8"?>
<a:theme xmlns:a="http://schemas.openxmlformats.org/drawingml/2006/main" name="NaturErhvervstyrelsen PowerPoint Skabelon 16:9">
  <a:themeElements>
    <a:clrScheme name="MFVM - NaturErhvervstyrelsen">
      <a:dk1>
        <a:srgbClr val="000000"/>
      </a:dk1>
      <a:lt1>
        <a:sysClr val="window" lastClr="FFFFFF"/>
      </a:lt1>
      <a:dk2>
        <a:srgbClr val="BFE9EC"/>
      </a:dk2>
      <a:lt2>
        <a:srgbClr val="E5F6F7"/>
      </a:lt2>
      <a:accent1>
        <a:srgbClr val="00A7B5"/>
      </a:accent1>
      <a:accent2>
        <a:srgbClr val="003127"/>
      </a:accent2>
      <a:accent3>
        <a:srgbClr val="33B99B"/>
      </a:accent3>
      <a:accent4>
        <a:srgbClr val="0085AD"/>
      </a:accent4>
      <a:accent5>
        <a:srgbClr val="EFDB6C"/>
      </a:accent5>
      <a:accent6>
        <a:srgbClr val="512D6D"/>
      </a:accent6>
      <a:hlink>
        <a:srgbClr val="0000FF"/>
      </a:hlink>
      <a:folHlink>
        <a:srgbClr val="800080"/>
      </a:folHlink>
    </a:clrScheme>
    <a:fontScheme name="Miljø og Fødevareministeriet">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lIns="72000" tIns="72000" rIns="72000" bIns="7200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Landbrugsstyrelsen PowerPoint Skabelon 16_9.potx" id="{9BF8A8F4-AF2A-47E3-BF48-71F6147F251A}" vid="{13A0D323-5252-486D-8CCD-1F95C41F5BB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293</TotalTime>
  <Words>445</Words>
  <Application>Microsoft Office PowerPoint</Application>
  <PresentationFormat>Widescreen</PresentationFormat>
  <Paragraphs>52</Paragraphs>
  <Slides>1</Slides>
  <Notes>1</Notes>
  <HiddenSlides>0</HiddenSlides>
  <MMClips>0</MMClips>
  <ScaleCrop>false</ScaleCrop>
  <HeadingPairs>
    <vt:vector size="8" baseType="variant">
      <vt:variant>
        <vt:lpstr>Benyttede skrifttyper</vt:lpstr>
      </vt:variant>
      <vt:variant>
        <vt:i4>3</vt:i4>
      </vt:variant>
      <vt:variant>
        <vt:lpstr>Tema</vt:lpstr>
      </vt:variant>
      <vt:variant>
        <vt:i4>2</vt:i4>
      </vt:variant>
      <vt:variant>
        <vt:lpstr>Integrerede OLE-servere</vt:lpstr>
      </vt:variant>
      <vt:variant>
        <vt:i4>1</vt:i4>
      </vt:variant>
      <vt:variant>
        <vt:lpstr>Slidetitler</vt:lpstr>
      </vt:variant>
      <vt:variant>
        <vt:i4>1</vt:i4>
      </vt:variant>
    </vt:vector>
  </HeadingPairs>
  <TitlesOfParts>
    <vt:vector size="7" baseType="lpstr">
      <vt:lpstr>Arial</vt:lpstr>
      <vt:lpstr>Arial Black</vt:lpstr>
      <vt:lpstr>Calibri</vt:lpstr>
      <vt:lpstr>Blank</vt:lpstr>
      <vt:lpstr>NaturErhvervstyrelsen PowerPoint Skabelon 16:9</vt:lpstr>
      <vt:lpstr>think-cell Slide</vt:lpstr>
      <vt:lpstr>PowerPoint-præsentation</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 til …[skabelon]</dc:title>
  <dc:creator>Line Møller Hansen</dc:creator>
  <cp:lastModifiedBy>Anna Basse Jørgensen</cp:lastModifiedBy>
  <cp:revision>43</cp:revision>
  <dcterms:created xsi:type="dcterms:W3CDTF">2019-07-31T10:57:06Z</dcterms:created>
  <dcterms:modified xsi:type="dcterms:W3CDTF">2020-06-11T10:35:40Z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SD_DocumentLanguageString">
    <vt:lpwstr>Dansk</vt:lpwstr>
  </property>
  <property fmtid="{D5CDD505-2E9C-101B-9397-08002B2CF9AE}" pid="4" name="SD_DocumentLanguage">
    <vt:lpwstr>da-DK</vt:lpwstr>
  </property>
  <property fmtid="{D5CDD505-2E9C-101B-9397-08002B2CF9AE}" pid="5" name="SD_UserprofileName">
    <vt:lpwstr/>
  </property>
  <property fmtid="{D5CDD505-2E9C-101B-9397-08002B2CF9AE}" pid="6" name="DocumentInfoFinished">
    <vt:lpwstr>True</vt:lpwstr>
  </property>
</Properties>
</file>